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5" r:id="rId3"/>
  </p:sldMasterIdLst>
  <p:notesMasterIdLst>
    <p:notesMasterId r:id="rId5"/>
  </p:notesMasterIdLst>
  <p:handoutMasterIdLst>
    <p:handoutMasterId r:id="rId6"/>
  </p:handoutMasterIdLst>
  <p:sldIdLst>
    <p:sldId id="310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3FA90-E3B4-41FC-98BB-BD3DDB3C77D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0AA4A-1CC9-4819-83FF-D5F4D9C86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7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0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49E6-72AC-4C80-BC4A-6D874C5540D1}" type="datetime1">
              <a:rPr lang="en-US" smtClean="0"/>
              <a:t>7/10/2017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15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66D7-3B25-4812-8A5C-64A7035F8CD1}" type="datetime1">
              <a:rPr lang="en-US" smtClean="0"/>
              <a:t>7/10/2017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74507" y="16764"/>
            <a:ext cx="1255776" cy="115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7340" y="1356400"/>
            <a:ext cx="3938270" cy="3618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B63F-6816-44CB-9E50-C82C7A71C030}" type="datetime1">
              <a:rPr lang="en-US" smtClean="0"/>
              <a:t>7/10/2017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0153"/>
            <a:ext cx="1181100" cy="11314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0A2A-9DA7-4D9A-BBA4-D24C3F8A3E03}" type="datetime1">
              <a:rPr lang="en-US" smtClean="0"/>
              <a:t>7/10/2017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ADC8-3F90-4873-BEF1-9F63E0B2C5F0}" type="datetime1">
              <a:rPr lang="en-US" smtClean="0"/>
              <a:t>7/10/2017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107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76200"/>
            <a:ext cx="84518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99"/>
                </a:solidFill>
              </a:rPr>
              <a:t>As of: 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334D-59DC-4E67-8773-AA8A6305DFC1}" type="slidenum">
              <a:rPr lang="en-US">
                <a:solidFill>
                  <a:srgbClr val="00339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895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425" y="25400"/>
            <a:ext cx="664051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518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nited_States_Air_Force_Expeditionary_Center.png" TargetMode="External"/><Relationship Id="rId2" Type="http://schemas.openxmlformats.org/officeDocument/2006/relationships/image" Target="../media/image4.wmf"/><Relationship Id="rId1" Type="http://schemas.openxmlformats.org/officeDocument/2006/relationships/theme" Target="../theme/theme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United_States_Air_Force_Expeditionary_Center.png" TargetMode="Externa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000" y="118273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3180" y="173965"/>
            <a:ext cx="4977638" cy="92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9190" y="1344848"/>
            <a:ext cx="7265619" cy="151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151C77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48969" y="6516190"/>
            <a:ext cx="7399655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6C7D-D746-4CDA-BFBE-CE0A4367AAB2}" type="datetime1">
              <a:rPr lang="en-US" smtClean="0"/>
              <a:t>7/10/2017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86952" y="6580343"/>
            <a:ext cx="19113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43542"/>
            <a:ext cx="1066800" cy="1052763"/>
          </a:xfrm>
          <a:prstGeom prst="rect">
            <a:avLst/>
          </a:prstGeom>
        </p:spPr>
      </p:pic>
      <p:sp>
        <p:nvSpPr>
          <p:cNvPr id="11" name="object 2"/>
          <p:cNvSpPr>
            <a:spLocks/>
          </p:cNvSpPr>
          <p:nvPr userDrawn="1"/>
        </p:nvSpPr>
        <p:spPr>
          <a:xfrm>
            <a:off x="7924800" y="25611"/>
            <a:ext cx="1143000" cy="10886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79415" y="1231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78877" y="6542088"/>
            <a:ext cx="4048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45C1A02-C01C-491D-8875-C1E0B214CCFE}" type="slidenum">
              <a:rPr lang="en-US" sz="1400">
                <a:solidFill>
                  <a:srgbClr val="003399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82588" y="629285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7" y="1327152"/>
            <a:ext cx="848201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/>
          <a:srcRect l="4963" r="4357"/>
          <a:stretch>
            <a:fillRect/>
          </a:stretch>
        </p:blipFill>
        <p:spPr bwMode="auto">
          <a:xfrm rot="5400000">
            <a:off x="7823200" y="-29192"/>
            <a:ext cx="1143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United States Air Force Expeditionary Center">
            <a:hlinkClick r:id="rId3" tooltip="United States Air Force Expeditionary Cente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6" y="54596"/>
            <a:ext cx="1143000" cy="1129283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" y="6342033"/>
            <a:ext cx="910071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Century Schoolbook" pitchFamily="18" charset="0"/>
              </a:rPr>
              <a:t>“One Grand Forks Air Force Base…Defending Freedom!”</a:t>
            </a:r>
          </a:p>
          <a:p>
            <a:pPr algn="ctr">
              <a:spcBef>
                <a:spcPct val="50000"/>
              </a:spcBef>
              <a:defRPr/>
            </a:pPr>
            <a:endParaRPr lang="en-US" sz="2000" b="1" i="1" dirty="0">
              <a:solidFill>
                <a:srgbClr val="000066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92940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b="1">
          <a:solidFill>
            <a:srgbClr val="000066"/>
          </a:solidFill>
          <a:latin typeface="+mn-lt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79413" y="1231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78875" y="6542088"/>
            <a:ext cx="4048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45C1A02-C01C-491D-8875-C1E0B214CCFE}" type="slidenum">
              <a:rPr lang="en-US" sz="1400">
                <a:solidFill>
                  <a:srgbClr val="003399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82588" y="629285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27150"/>
            <a:ext cx="848201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3" name="Picture 2" descr="United States Air Force Expeditionary Center">
            <a:hlinkClick r:id="rId6" tooltip="United States Air Force Expeditionary Center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6" y="54592"/>
            <a:ext cx="1143000" cy="1129283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6342033"/>
            <a:ext cx="910071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Century Schoolbook" pitchFamily="18" charset="0"/>
              </a:rPr>
              <a:t>“One Grand Forks Air Force Base…Defending Freedom!”</a:t>
            </a:r>
          </a:p>
          <a:p>
            <a:pPr algn="ctr">
              <a:spcBef>
                <a:spcPct val="50000"/>
              </a:spcBef>
              <a:defRPr/>
            </a:pPr>
            <a:endParaRPr lang="en-US" sz="2000" b="1" i="1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pic>
        <p:nvPicPr>
          <p:cNvPr id="11" name="Picture 2" descr="http://upload.wikimedia.org/wikipedia/commons/5/51/319th_Air_Refueling_WIng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295" y="52075"/>
            <a:ext cx="1162808" cy="11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b="1">
          <a:solidFill>
            <a:srgbClr val="000066"/>
          </a:solidFill>
          <a:latin typeface="+mn-lt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88" y="4493550"/>
            <a:ext cx="8431212" cy="1705348"/>
          </a:xfrm>
        </p:spPr>
        <p:txBody>
          <a:bodyPr>
            <a:normAutofit/>
          </a:bodyPr>
          <a:lstStyle/>
          <a:p>
            <a:endParaRPr lang="en-US" sz="1800" b="1" dirty="0" smtClean="0"/>
          </a:p>
          <a:p>
            <a:r>
              <a:rPr lang="en-US" sz="1600" b="1" dirty="0" smtClean="0"/>
              <a:t>***Multi-trail will be </a:t>
            </a:r>
            <a:r>
              <a:rPr lang="en-US" sz="2000" b="1" dirty="0" smtClean="0"/>
              <a:t>CLOSED</a:t>
            </a:r>
            <a:r>
              <a:rPr lang="en-US" sz="1600" b="1" dirty="0" smtClean="0"/>
              <a:t> for repair as indicated in red</a:t>
            </a:r>
            <a:r>
              <a:rPr lang="en-US" sz="1600" dirty="0"/>
              <a:t> </a:t>
            </a:r>
            <a:r>
              <a:rPr lang="en-US" sz="1600" dirty="0" smtClean="0"/>
              <a:t>from Tuskegee Airmen Blvd to Redwood Drive.</a:t>
            </a:r>
            <a:r>
              <a:rPr lang="en-US" sz="1600" dirty="0"/>
              <a:t> </a:t>
            </a:r>
            <a:r>
              <a:rPr lang="en-US" sz="1600" dirty="0" smtClean="0"/>
              <a:t> Users </a:t>
            </a:r>
            <a:r>
              <a:rPr lang="en-US" sz="1600" dirty="0"/>
              <a:t>are cautioned to avoid these </a:t>
            </a:r>
            <a:r>
              <a:rPr lang="en-US" sz="1600" dirty="0" smtClean="0"/>
              <a:t>areas as workers and </a:t>
            </a:r>
            <a:r>
              <a:rPr lang="en-US" sz="1600" dirty="0"/>
              <a:t>equipment will be </a:t>
            </a:r>
            <a:r>
              <a:rPr lang="en-US" sz="1600" dirty="0" smtClean="0"/>
              <a:t>present.***</a:t>
            </a:r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164722"/>
            <a:ext cx="6781800" cy="12015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1" i="1">
                <a:solidFill>
                  <a:srgbClr val="00006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kern="0" dirty="0" smtClean="0"/>
              <a:t>REPAIR MULTI-USE TRAIL FROM </a:t>
            </a:r>
          </a:p>
          <a:p>
            <a:pPr algn="ctr"/>
            <a:r>
              <a:rPr lang="en-US" sz="2800" kern="0" dirty="0" smtClean="0"/>
              <a:t>TUSKEGEE TO REDWOOD DRIVE</a:t>
            </a:r>
            <a:endParaRPr lang="en-US" sz="2800" kern="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31788" y="1515291"/>
            <a:ext cx="873601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b="1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</a:t>
            </a: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Construction 17 Jul –1 Sep  </a:t>
            </a:r>
            <a:endParaRPr lang="en-US" sz="1800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WHERE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Tuskegee to Redwood Drive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en-US" sz="18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319th Civil Engineer Squadron </a:t>
            </a:r>
            <a:endParaRPr lang="en-US" sz="1800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POC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Mr. Jim </a:t>
            </a:r>
            <a:r>
              <a:rPr lang="en-US" sz="180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Rosinsky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747-4616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Capt </a:t>
            </a:r>
            <a:r>
              <a:rPr lang="en-US" sz="1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Ordorica</a:t>
            </a: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747-4604</a:t>
            </a:r>
            <a:endParaRPr lang="en-US" sz="1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sz="1800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55968" y="1494427"/>
            <a:ext cx="4691849" cy="2155820"/>
            <a:chOff x="4155968" y="1494427"/>
            <a:chExt cx="4691849" cy="21558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1567302"/>
              <a:ext cx="2066017" cy="2030934"/>
            </a:xfrm>
            <a:prstGeom prst="rect">
              <a:avLst/>
            </a:prstGeom>
            <a:ln w="22225">
              <a:solidFill>
                <a:srgbClr val="000066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9473" y="1567302"/>
              <a:ext cx="2053124" cy="2030934"/>
            </a:xfrm>
            <a:prstGeom prst="rect">
              <a:avLst/>
            </a:prstGeom>
            <a:ln w="22225">
              <a:solidFill>
                <a:srgbClr val="000066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967754" y="3373248"/>
              <a:ext cx="1594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Tuskegee Amn Blvd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5968" y="1494427"/>
              <a:ext cx="1594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en-US" sz="1200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Ave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12620" y="3342101"/>
              <a:ext cx="1594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en-US" sz="1200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</a:t>
              </a: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Ave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61817" y="2133600"/>
              <a:ext cx="1594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Redwood Drive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615227" y="3671111"/>
            <a:ext cx="423259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Segment 1                        Segment 2</a:t>
            </a:r>
          </a:p>
          <a:p>
            <a:pPr algn="ctr"/>
            <a:endParaRPr lang="en-US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6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New Wing Template">
  <a:themeElements>
    <a:clrScheme name="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2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MWC2003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WC2003_Template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w Wing Slide Template">
  <a:themeElements>
    <a:clrScheme name="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2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MWC2003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WC2003_Template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87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Century Schoolbook</vt:lpstr>
      <vt:lpstr>Symbol</vt:lpstr>
      <vt:lpstr>Wingdings</vt:lpstr>
      <vt:lpstr>Office Theme</vt:lpstr>
      <vt:lpstr>11_New Wing Template</vt:lpstr>
      <vt:lpstr>New Wing Slide Template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319th Air Base Wing</dc:title>
  <dc:creator>COST, ROBERT C II Capt USAF ACC 69 RG/319 ABW/CAG</dc:creator>
  <cp:lastModifiedBy>SCHOENIKE, LAUREN M A1C USAF AMC 319 ABW/PA</cp:lastModifiedBy>
  <cp:revision>129</cp:revision>
  <cp:lastPrinted>2017-07-05T16:11:39Z</cp:lastPrinted>
  <dcterms:created xsi:type="dcterms:W3CDTF">2016-07-21T11:03:50Z</dcterms:created>
  <dcterms:modified xsi:type="dcterms:W3CDTF">2017-07-10T13:50:37Z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2016-07-15T00:00:00Z</vt:filetime>
  </property>
  <property fmtid="{D5CDD505-2E9C-101B-9397-08002B2CF9AE}" pid="3" name="LastSaved">
    <vt:filetime>2016-07-21T00:00:00Z</vt:filetime>
  </property>
</Properties>
</file>