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99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8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7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9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878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3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6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7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8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1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8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C5916-4400-419E-8861-0612403A907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E5B63-F080-4485-8A6D-F55723D8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3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Rectangle 332">
            <a:extLst>
              <a:ext uri="{FF2B5EF4-FFF2-40B4-BE49-F238E27FC236}">
                <a16:creationId xmlns:a16="http://schemas.microsoft.com/office/drawing/2014/main" id="{5F6AA3C5-297C-4754-96AE-6948F5519945}"/>
              </a:ext>
            </a:extLst>
          </p:cNvPr>
          <p:cNvSpPr/>
          <p:nvPr/>
        </p:nvSpPr>
        <p:spPr>
          <a:xfrm>
            <a:off x="6430087" y="4103353"/>
            <a:ext cx="2260156" cy="216152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89FF1C36-3BA8-4362-8501-41CE3E001601}"/>
              </a:ext>
            </a:extLst>
          </p:cNvPr>
          <p:cNvSpPr/>
          <p:nvPr/>
        </p:nvSpPr>
        <p:spPr>
          <a:xfrm>
            <a:off x="559619" y="4096399"/>
            <a:ext cx="3512228" cy="216152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5E685B06-0196-4D11-9A72-B424DD0A00DA}"/>
              </a:ext>
            </a:extLst>
          </p:cNvPr>
          <p:cNvSpPr/>
          <p:nvPr/>
        </p:nvSpPr>
        <p:spPr>
          <a:xfrm>
            <a:off x="8811802" y="4096399"/>
            <a:ext cx="3087885" cy="216152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5" name="Rectangle 2314">
            <a:extLst>
              <a:ext uri="{FF2B5EF4-FFF2-40B4-BE49-F238E27FC236}">
                <a16:creationId xmlns:a16="http://schemas.microsoft.com/office/drawing/2014/main" id="{0D6DC278-539A-4979-AC76-D399C41E628C}"/>
              </a:ext>
            </a:extLst>
          </p:cNvPr>
          <p:cNvSpPr/>
          <p:nvPr/>
        </p:nvSpPr>
        <p:spPr>
          <a:xfrm>
            <a:off x="3600697" y="1912865"/>
            <a:ext cx="2763440" cy="175258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4BC5E939-8470-4888-8EC1-DB53DC83A38A}"/>
              </a:ext>
            </a:extLst>
          </p:cNvPr>
          <p:cNvSpPr txBox="1"/>
          <p:nvPr/>
        </p:nvSpPr>
        <p:spPr>
          <a:xfrm>
            <a:off x="3669891" y="1893903"/>
            <a:ext cx="287421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Sunday </a:t>
            </a:r>
            <a:r>
              <a:rPr lang="en-US" sz="1600" b="1" u="sng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6 </a:t>
            </a:r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October</a:t>
            </a:r>
          </a:p>
          <a:p>
            <a:r>
              <a:rPr lang="en-US" sz="1600" b="1" dirty="0">
                <a:latin typeface="Arial Narrow" panose="020B0606020202030204" pitchFamily="34" charset="0"/>
              </a:rPr>
              <a:t>1300-1430 – Base Housing Parade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Fire truck 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parade 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through 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housing 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with Sparky		</a:t>
            </a: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4BF0E324-3E28-4A33-8A8C-664E6022B0D7}"/>
              </a:ext>
            </a:extLst>
          </p:cNvPr>
          <p:cNvSpPr txBox="1"/>
          <p:nvPr/>
        </p:nvSpPr>
        <p:spPr>
          <a:xfrm>
            <a:off x="683403" y="1913244"/>
            <a:ext cx="25258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Friday </a:t>
            </a:r>
            <a:r>
              <a:rPr lang="en-US" sz="1600" b="1" u="sng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4 </a:t>
            </a:r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October</a:t>
            </a:r>
          </a:p>
          <a:p>
            <a:r>
              <a:rPr lang="en-US" sz="1600" b="1" dirty="0" smtClean="0">
                <a:latin typeface="Arial Narrow" panose="020B0606020202030204" pitchFamily="34" charset="0"/>
              </a:rPr>
              <a:t>1330-1345 </a:t>
            </a:r>
            <a:r>
              <a:rPr lang="en-US" sz="1600" b="1" dirty="0">
                <a:latin typeface="Arial Narrow" panose="020B0606020202030204" pitchFamily="34" charset="0"/>
              </a:rPr>
              <a:t>– Proclamation Signing </a:t>
            </a:r>
            <a:endParaRPr lang="en-US" sz="16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en-US" sz="1600" dirty="0" smtClean="0">
                <a:latin typeface="Arial Narrow" panose="020B0606020202030204" pitchFamily="34" charset="0"/>
              </a:rPr>
              <a:t>Fire Station</a:t>
            </a:r>
            <a:r>
              <a:rPr lang="en-US" sz="1600" dirty="0">
                <a:latin typeface="Arial Narrow" panose="020B0606020202030204" pitchFamily="34" charset="0"/>
              </a:rPr>
              <a:t> </a:t>
            </a:r>
            <a:r>
              <a:rPr lang="en-US" sz="1600" dirty="0" smtClean="0">
                <a:latin typeface="Arial Narrow" panose="020B0606020202030204" pitchFamily="34" charset="0"/>
              </a:rPr>
              <a:t>with Wing Commander/Sparky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				</a:t>
            </a:r>
            <a:endParaRPr lang="en-US" sz="1600" dirty="0">
              <a:latin typeface="Arial Narrow" panose="020B0606020202030204" pitchFamily="34" charset="0"/>
            </a:endParaRP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5BFF7889-7C94-4595-B115-D71F9D3E5EBC}"/>
              </a:ext>
            </a:extLst>
          </p:cNvPr>
          <p:cNvSpPr txBox="1"/>
          <p:nvPr/>
        </p:nvSpPr>
        <p:spPr>
          <a:xfrm>
            <a:off x="548990" y="4079444"/>
            <a:ext cx="359542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Wednesday </a:t>
            </a:r>
            <a:r>
              <a:rPr lang="en-US" sz="1600" b="1" u="sng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9 </a:t>
            </a:r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October</a:t>
            </a:r>
          </a:p>
          <a:p>
            <a:r>
              <a:rPr lang="en-US" sz="1600" b="1" dirty="0" smtClean="0">
                <a:latin typeface="Arial Narrow" panose="020B0606020202030204" pitchFamily="34" charset="0"/>
              </a:rPr>
              <a:t>1030-1130 </a:t>
            </a:r>
            <a:r>
              <a:rPr lang="en-US" sz="1600" b="1" dirty="0">
                <a:latin typeface="Arial Narrow" panose="020B0606020202030204" pitchFamily="34" charset="0"/>
              </a:rPr>
              <a:t>– </a:t>
            </a:r>
            <a:r>
              <a:rPr lang="en-US" sz="1600" b="1" dirty="0" smtClean="0">
                <a:latin typeface="Arial Narrow" panose="020B0606020202030204" pitchFamily="34" charset="0"/>
              </a:rPr>
              <a:t>Community Activity Center</a:t>
            </a:r>
            <a:endParaRPr lang="en-US" sz="1600" b="1" dirty="0">
              <a:latin typeface="Arial Narrow" panose="020B0606020202030204" pitchFamily="34" charset="0"/>
            </a:endParaRPr>
          </a:p>
          <a:p>
            <a:r>
              <a:rPr lang="en-US" sz="1600" dirty="0">
                <a:latin typeface="Arial Narrow" panose="020B0606020202030204" pitchFamily="34" charset="0"/>
              </a:rPr>
              <a:t>Story time w/ Sparky followed by fire truck </a:t>
            </a:r>
            <a:r>
              <a:rPr lang="en-US" sz="1600" dirty="0" smtClean="0">
                <a:latin typeface="Arial Narrow" panose="020B0606020202030204" pitchFamily="34" charset="0"/>
              </a:rPr>
              <a:t>display</a:t>
            </a:r>
            <a:endParaRPr lang="en-US" sz="1600" b="1" dirty="0" smtClean="0">
              <a:latin typeface="Arial Narrow" panose="020B0606020202030204" pitchFamily="34" charset="0"/>
            </a:endParaRPr>
          </a:p>
          <a:p>
            <a:r>
              <a:rPr lang="en-US" sz="1600" b="1" dirty="0" smtClean="0">
                <a:latin typeface="Arial Narrow" panose="020B0606020202030204" pitchFamily="34" charset="0"/>
              </a:rPr>
              <a:t>1500-1730 </a:t>
            </a:r>
            <a:r>
              <a:rPr lang="en-US" sz="1600" b="1" dirty="0">
                <a:latin typeface="Arial Narrow" panose="020B0606020202030204" pitchFamily="34" charset="0"/>
              </a:rPr>
              <a:t>– Youth Center</a:t>
            </a:r>
            <a:endParaRPr lang="en-US" sz="1600" dirty="0">
              <a:latin typeface="Arial Narrow" panose="020B0606020202030204" pitchFamily="34" charset="0"/>
            </a:endParaRPr>
          </a:p>
          <a:p>
            <a:r>
              <a:rPr lang="en-US" sz="1600" dirty="0">
                <a:latin typeface="Arial Narrow" panose="020B0606020202030204" pitchFamily="34" charset="0"/>
              </a:rPr>
              <a:t>Fire safety trailer, hose house, fire truck display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			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0311" y="-795257"/>
            <a:ext cx="9433530" cy="2387600"/>
          </a:xfrm>
        </p:spPr>
        <p:txBody>
          <a:bodyPr>
            <a:normAutofit/>
          </a:bodyPr>
          <a:lstStyle/>
          <a:p>
            <a:pPr eaLnBrk="0" hangingPunct="0"/>
            <a:r>
              <a:rPr 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Fire Prevention Week Activities</a:t>
            </a:r>
            <a:r>
              <a:rPr lang="en-US" b="1" u="sng" dirty="0">
                <a:latin typeface="Arial Narrow" panose="020B0606020202030204" pitchFamily="34" charset="0"/>
              </a:rPr>
              <a:t/>
            </a:r>
            <a:br>
              <a:rPr lang="en-US" b="1" u="sng" dirty="0">
                <a:latin typeface="Arial Narrow" panose="020B0606020202030204" pitchFamily="34" charset="0"/>
              </a:rPr>
            </a:br>
            <a:r>
              <a:rPr lang="en-US" sz="3600" dirty="0" smtClean="0">
                <a:latin typeface="Arial Narrow" panose="020B0606020202030204" pitchFamily="34" charset="0"/>
              </a:rPr>
              <a:t>6-12 </a:t>
            </a:r>
            <a:r>
              <a:rPr lang="en-US" sz="3600" dirty="0">
                <a:latin typeface="Arial Narrow" panose="020B0606020202030204" pitchFamily="34" charset="0"/>
              </a:rPr>
              <a:t>October </a:t>
            </a:r>
            <a:r>
              <a:rPr lang="en-US" sz="3600" dirty="0" smtClean="0">
                <a:latin typeface="Arial Narrow" panose="020B0606020202030204" pitchFamily="34" charset="0"/>
              </a:rPr>
              <a:t>2019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451078" y="258003"/>
            <a:ext cx="1760414" cy="1221126"/>
            <a:chOff x="0" y="0"/>
            <a:chExt cx="2160" cy="2237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" y="60"/>
              <a:ext cx="2040" cy="2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Freeform 2"/>
            <p:cNvSpPr>
              <a:spLocks/>
            </p:cNvSpPr>
            <p:nvPr/>
          </p:nvSpPr>
          <p:spPr bwMode="auto">
            <a:xfrm>
              <a:off x="30" y="30"/>
              <a:ext cx="2100" cy="2177"/>
            </a:xfrm>
            <a:custGeom>
              <a:avLst/>
              <a:gdLst>
                <a:gd name="T0" fmla="*/ 0 w 2100"/>
                <a:gd name="T1" fmla="*/ 0 h 2177"/>
                <a:gd name="T2" fmla="*/ 2100 w 2100"/>
                <a:gd name="T3" fmla="*/ 0 h 2177"/>
                <a:gd name="T4" fmla="*/ 2100 w 2100"/>
                <a:gd name="T5" fmla="*/ 2176 h 2177"/>
                <a:gd name="T6" fmla="*/ 0 w 2100"/>
                <a:gd name="T7" fmla="*/ 2176 h 2177"/>
                <a:gd name="T8" fmla="*/ 0 w 2100"/>
                <a:gd name="T9" fmla="*/ 0 h 2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00" h="2177">
                  <a:moveTo>
                    <a:pt x="0" y="0"/>
                  </a:moveTo>
                  <a:lnTo>
                    <a:pt x="2100" y="0"/>
                  </a:lnTo>
                  <a:lnTo>
                    <a:pt x="2100" y="2176"/>
                  </a:lnTo>
                  <a:lnTo>
                    <a:pt x="0" y="217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465" y="295030"/>
            <a:ext cx="865964" cy="1178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88"/>
          <p:cNvSpPr>
            <a:spLocks noChangeArrowheads="1"/>
          </p:cNvSpPr>
          <p:nvPr/>
        </p:nvSpPr>
        <p:spPr bwMode="auto">
          <a:xfrm>
            <a:off x="79248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693664" y="1542598"/>
            <a:ext cx="11116819" cy="24356"/>
            <a:chOff x="57" y="47"/>
            <a:chExt cx="12371" cy="36"/>
          </a:xfrm>
          <a:noFill/>
        </p:grpSpPr>
        <p:sp>
          <p:nvSpPr>
            <p:cNvPr id="9" name="Freeform 287"/>
            <p:cNvSpPr>
              <a:spLocks/>
            </p:cNvSpPr>
            <p:nvPr/>
          </p:nvSpPr>
          <p:spPr bwMode="auto">
            <a:xfrm>
              <a:off x="1229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86"/>
            <p:cNvSpPr>
              <a:spLocks/>
            </p:cNvSpPr>
            <p:nvPr/>
          </p:nvSpPr>
          <p:spPr bwMode="auto">
            <a:xfrm>
              <a:off x="1216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85"/>
            <p:cNvSpPr>
              <a:spLocks/>
            </p:cNvSpPr>
            <p:nvPr/>
          </p:nvSpPr>
          <p:spPr bwMode="auto">
            <a:xfrm>
              <a:off x="1202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84"/>
            <p:cNvSpPr>
              <a:spLocks/>
            </p:cNvSpPr>
            <p:nvPr/>
          </p:nvSpPr>
          <p:spPr bwMode="auto">
            <a:xfrm>
              <a:off x="1189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83"/>
            <p:cNvSpPr>
              <a:spLocks/>
            </p:cNvSpPr>
            <p:nvPr/>
          </p:nvSpPr>
          <p:spPr bwMode="auto">
            <a:xfrm>
              <a:off x="1176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82"/>
            <p:cNvSpPr>
              <a:spLocks/>
            </p:cNvSpPr>
            <p:nvPr/>
          </p:nvSpPr>
          <p:spPr bwMode="auto">
            <a:xfrm>
              <a:off x="1162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81"/>
            <p:cNvSpPr>
              <a:spLocks/>
            </p:cNvSpPr>
            <p:nvPr/>
          </p:nvSpPr>
          <p:spPr bwMode="auto">
            <a:xfrm>
              <a:off x="1149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80"/>
            <p:cNvSpPr>
              <a:spLocks/>
            </p:cNvSpPr>
            <p:nvPr/>
          </p:nvSpPr>
          <p:spPr bwMode="auto">
            <a:xfrm>
              <a:off x="1135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79"/>
            <p:cNvSpPr>
              <a:spLocks/>
            </p:cNvSpPr>
            <p:nvPr/>
          </p:nvSpPr>
          <p:spPr bwMode="auto">
            <a:xfrm>
              <a:off x="1122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78"/>
            <p:cNvSpPr>
              <a:spLocks/>
            </p:cNvSpPr>
            <p:nvPr/>
          </p:nvSpPr>
          <p:spPr bwMode="auto">
            <a:xfrm>
              <a:off x="1108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77"/>
            <p:cNvSpPr>
              <a:spLocks/>
            </p:cNvSpPr>
            <p:nvPr/>
          </p:nvSpPr>
          <p:spPr bwMode="auto">
            <a:xfrm>
              <a:off x="1095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76"/>
            <p:cNvSpPr>
              <a:spLocks/>
            </p:cNvSpPr>
            <p:nvPr/>
          </p:nvSpPr>
          <p:spPr bwMode="auto">
            <a:xfrm>
              <a:off x="1081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75"/>
            <p:cNvSpPr>
              <a:spLocks/>
            </p:cNvSpPr>
            <p:nvPr/>
          </p:nvSpPr>
          <p:spPr bwMode="auto">
            <a:xfrm>
              <a:off x="1068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74"/>
            <p:cNvSpPr>
              <a:spLocks/>
            </p:cNvSpPr>
            <p:nvPr/>
          </p:nvSpPr>
          <p:spPr bwMode="auto">
            <a:xfrm>
              <a:off x="1055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73"/>
            <p:cNvSpPr>
              <a:spLocks/>
            </p:cNvSpPr>
            <p:nvPr/>
          </p:nvSpPr>
          <p:spPr bwMode="auto">
            <a:xfrm>
              <a:off x="1041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72"/>
            <p:cNvSpPr>
              <a:spLocks/>
            </p:cNvSpPr>
            <p:nvPr/>
          </p:nvSpPr>
          <p:spPr bwMode="auto">
            <a:xfrm>
              <a:off x="1028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71"/>
            <p:cNvSpPr>
              <a:spLocks/>
            </p:cNvSpPr>
            <p:nvPr/>
          </p:nvSpPr>
          <p:spPr bwMode="auto">
            <a:xfrm>
              <a:off x="1014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70"/>
            <p:cNvSpPr>
              <a:spLocks/>
            </p:cNvSpPr>
            <p:nvPr/>
          </p:nvSpPr>
          <p:spPr bwMode="auto">
            <a:xfrm>
              <a:off x="1001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9"/>
            <p:cNvSpPr>
              <a:spLocks/>
            </p:cNvSpPr>
            <p:nvPr/>
          </p:nvSpPr>
          <p:spPr bwMode="auto">
            <a:xfrm>
              <a:off x="987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8"/>
            <p:cNvSpPr>
              <a:spLocks/>
            </p:cNvSpPr>
            <p:nvPr/>
          </p:nvSpPr>
          <p:spPr bwMode="auto">
            <a:xfrm>
              <a:off x="974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67"/>
            <p:cNvSpPr>
              <a:spLocks/>
            </p:cNvSpPr>
            <p:nvPr/>
          </p:nvSpPr>
          <p:spPr bwMode="auto">
            <a:xfrm>
              <a:off x="960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66"/>
            <p:cNvSpPr>
              <a:spLocks/>
            </p:cNvSpPr>
            <p:nvPr/>
          </p:nvSpPr>
          <p:spPr bwMode="auto">
            <a:xfrm>
              <a:off x="947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65"/>
            <p:cNvSpPr>
              <a:spLocks/>
            </p:cNvSpPr>
            <p:nvPr/>
          </p:nvSpPr>
          <p:spPr bwMode="auto">
            <a:xfrm>
              <a:off x="934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" name="Freeform 264"/>
            <p:cNvSpPr>
              <a:spLocks/>
            </p:cNvSpPr>
            <p:nvPr/>
          </p:nvSpPr>
          <p:spPr bwMode="auto">
            <a:xfrm>
              <a:off x="920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9" name="Freeform 263"/>
            <p:cNvSpPr>
              <a:spLocks/>
            </p:cNvSpPr>
            <p:nvPr/>
          </p:nvSpPr>
          <p:spPr bwMode="auto">
            <a:xfrm>
              <a:off x="907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" name="Freeform 262"/>
            <p:cNvSpPr>
              <a:spLocks/>
            </p:cNvSpPr>
            <p:nvPr/>
          </p:nvSpPr>
          <p:spPr bwMode="auto">
            <a:xfrm>
              <a:off x="893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Freeform 261"/>
            <p:cNvSpPr>
              <a:spLocks/>
            </p:cNvSpPr>
            <p:nvPr/>
          </p:nvSpPr>
          <p:spPr bwMode="auto">
            <a:xfrm>
              <a:off x="880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Freeform 260"/>
            <p:cNvSpPr>
              <a:spLocks/>
            </p:cNvSpPr>
            <p:nvPr/>
          </p:nvSpPr>
          <p:spPr bwMode="auto">
            <a:xfrm>
              <a:off x="866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Freeform 259"/>
            <p:cNvSpPr>
              <a:spLocks/>
            </p:cNvSpPr>
            <p:nvPr/>
          </p:nvSpPr>
          <p:spPr bwMode="auto">
            <a:xfrm>
              <a:off x="853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Freeform 258"/>
            <p:cNvSpPr>
              <a:spLocks/>
            </p:cNvSpPr>
            <p:nvPr/>
          </p:nvSpPr>
          <p:spPr bwMode="auto">
            <a:xfrm>
              <a:off x="840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Freeform 257"/>
            <p:cNvSpPr>
              <a:spLocks/>
            </p:cNvSpPr>
            <p:nvPr/>
          </p:nvSpPr>
          <p:spPr bwMode="auto">
            <a:xfrm>
              <a:off x="826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Freeform 256"/>
            <p:cNvSpPr>
              <a:spLocks/>
            </p:cNvSpPr>
            <p:nvPr/>
          </p:nvSpPr>
          <p:spPr bwMode="auto">
            <a:xfrm>
              <a:off x="813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Freeform 255"/>
            <p:cNvSpPr>
              <a:spLocks/>
            </p:cNvSpPr>
            <p:nvPr/>
          </p:nvSpPr>
          <p:spPr bwMode="auto">
            <a:xfrm>
              <a:off x="799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Freeform 254"/>
            <p:cNvSpPr>
              <a:spLocks/>
            </p:cNvSpPr>
            <p:nvPr/>
          </p:nvSpPr>
          <p:spPr bwMode="auto">
            <a:xfrm>
              <a:off x="786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" name="Freeform 253"/>
            <p:cNvSpPr>
              <a:spLocks/>
            </p:cNvSpPr>
            <p:nvPr/>
          </p:nvSpPr>
          <p:spPr bwMode="auto">
            <a:xfrm>
              <a:off x="772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2" name="Freeform 252"/>
            <p:cNvSpPr>
              <a:spLocks/>
            </p:cNvSpPr>
            <p:nvPr/>
          </p:nvSpPr>
          <p:spPr bwMode="auto">
            <a:xfrm>
              <a:off x="759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3" name="Freeform 251"/>
            <p:cNvSpPr>
              <a:spLocks/>
            </p:cNvSpPr>
            <p:nvPr/>
          </p:nvSpPr>
          <p:spPr bwMode="auto">
            <a:xfrm>
              <a:off x="745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4" name="Freeform 250"/>
            <p:cNvSpPr>
              <a:spLocks/>
            </p:cNvSpPr>
            <p:nvPr/>
          </p:nvSpPr>
          <p:spPr bwMode="auto">
            <a:xfrm>
              <a:off x="732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5" name="Freeform 249"/>
            <p:cNvSpPr>
              <a:spLocks/>
            </p:cNvSpPr>
            <p:nvPr/>
          </p:nvSpPr>
          <p:spPr bwMode="auto">
            <a:xfrm>
              <a:off x="719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6" name="Freeform 248"/>
            <p:cNvSpPr>
              <a:spLocks/>
            </p:cNvSpPr>
            <p:nvPr/>
          </p:nvSpPr>
          <p:spPr bwMode="auto">
            <a:xfrm>
              <a:off x="705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Freeform 247"/>
            <p:cNvSpPr>
              <a:spLocks/>
            </p:cNvSpPr>
            <p:nvPr/>
          </p:nvSpPr>
          <p:spPr bwMode="auto">
            <a:xfrm>
              <a:off x="692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8" name="Freeform 246"/>
            <p:cNvSpPr>
              <a:spLocks/>
            </p:cNvSpPr>
            <p:nvPr/>
          </p:nvSpPr>
          <p:spPr bwMode="auto">
            <a:xfrm>
              <a:off x="678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Freeform 245"/>
            <p:cNvSpPr>
              <a:spLocks/>
            </p:cNvSpPr>
            <p:nvPr/>
          </p:nvSpPr>
          <p:spPr bwMode="auto">
            <a:xfrm>
              <a:off x="665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Freeform 244"/>
            <p:cNvSpPr>
              <a:spLocks/>
            </p:cNvSpPr>
            <p:nvPr/>
          </p:nvSpPr>
          <p:spPr bwMode="auto">
            <a:xfrm>
              <a:off x="651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1" name="Freeform 243"/>
            <p:cNvSpPr>
              <a:spLocks/>
            </p:cNvSpPr>
            <p:nvPr/>
          </p:nvSpPr>
          <p:spPr bwMode="auto">
            <a:xfrm>
              <a:off x="638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2" name="Freeform 242"/>
            <p:cNvSpPr>
              <a:spLocks/>
            </p:cNvSpPr>
            <p:nvPr/>
          </p:nvSpPr>
          <p:spPr bwMode="auto">
            <a:xfrm>
              <a:off x="624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32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3" name="Freeform 241"/>
            <p:cNvSpPr>
              <a:spLocks/>
            </p:cNvSpPr>
            <p:nvPr/>
          </p:nvSpPr>
          <p:spPr bwMode="auto">
            <a:xfrm>
              <a:off x="611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4" name="Freeform 240"/>
            <p:cNvSpPr>
              <a:spLocks/>
            </p:cNvSpPr>
            <p:nvPr/>
          </p:nvSpPr>
          <p:spPr bwMode="auto">
            <a:xfrm>
              <a:off x="598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Freeform 239"/>
            <p:cNvSpPr>
              <a:spLocks/>
            </p:cNvSpPr>
            <p:nvPr/>
          </p:nvSpPr>
          <p:spPr bwMode="auto">
            <a:xfrm>
              <a:off x="584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6" name="Freeform 238"/>
            <p:cNvSpPr>
              <a:spLocks/>
            </p:cNvSpPr>
            <p:nvPr/>
          </p:nvSpPr>
          <p:spPr bwMode="auto">
            <a:xfrm>
              <a:off x="571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Freeform 237"/>
            <p:cNvSpPr>
              <a:spLocks/>
            </p:cNvSpPr>
            <p:nvPr/>
          </p:nvSpPr>
          <p:spPr bwMode="auto">
            <a:xfrm>
              <a:off x="557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8" name="Freeform 236"/>
            <p:cNvSpPr>
              <a:spLocks/>
            </p:cNvSpPr>
            <p:nvPr/>
          </p:nvSpPr>
          <p:spPr bwMode="auto">
            <a:xfrm>
              <a:off x="544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9" name="Freeform 235"/>
            <p:cNvSpPr>
              <a:spLocks/>
            </p:cNvSpPr>
            <p:nvPr/>
          </p:nvSpPr>
          <p:spPr bwMode="auto">
            <a:xfrm>
              <a:off x="530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0" name="Freeform 234"/>
            <p:cNvSpPr>
              <a:spLocks/>
            </p:cNvSpPr>
            <p:nvPr/>
          </p:nvSpPr>
          <p:spPr bwMode="auto">
            <a:xfrm>
              <a:off x="517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Freeform 233"/>
            <p:cNvSpPr>
              <a:spLocks/>
            </p:cNvSpPr>
            <p:nvPr/>
          </p:nvSpPr>
          <p:spPr bwMode="auto">
            <a:xfrm>
              <a:off x="503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2" name="Freeform 232"/>
            <p:cNvSpPr>
              <a:spLocks/>
            </p:cNvSpPr>
            <p:nvPr/>
          </p:nvSpPr>
          <p:spPr bwMode="auto">
            <a:xfrm>
              <a:off x="490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3" name="Freeform 231"/>
            <p:cNvSpPr>
              <a:spLocks/>
            </p:cNvSpPr>
            <p:nvPr/>
          </p:nvSpPr>
          <p:spPr bwMode="auto">
            <a:xfrm>
              <a:off x="477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4" name="Freeform 230"/>
            <p:cNvSpPr>
              <a:spLocks/>
            </p:cNvSpPr>
            <p:nvPr/>
          </p:nvSpPr>
          <p:spPr bwMode="auto">
            <a:xfrm>
              <a:off x="463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5" name="Freeform 229"/>
            <p:cNvSpPr>
              <a:spLocks/>
            </p:cNvSpPr>
            <p:nvPr/>
          </p:nvSpPr>
          <p:spPr bwMode="auto">
            <a:xfrm>
              <a:off x="450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6" name="Freeform 228"/>
            <p:cNvSpPr>
              <a:spLocks/>
            </p:cNvSpPr>
            <p:nvPr/>
          </p:nvSpPr>
          <p:spPr bwMode="auto">
            <a:xfrm>
              <a:off x="436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7" name="Freeform 227"/>
            <p:cNvSpPr>
              <a:spLocks/>
            </p:cNvSpPr>
            <p:nvPr/>
          </p:nvSpPr>
          <p:spPr bwMode="auto">
            <a:xfrm>
              <a:off x="423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8" name="Freeform 226"/>
            <p:cNvSpPr>
              <a:spLocks/>
            </p:cNvSpPr>
            <p:nvPr/>
          </p:nvSpPr>
          <p:spPr bwMode="auto">
            <a:xfrm>
              <a:off x="409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" name="Freeform 225"/>
            <p:cNvSpPr>
              <a:spLocks/>
            </p:cNvSpPr>
            <p:nvPr/>
          </p:nvSpPr>
          <p:spPr bwMode="auto">
            <a:xfrm>
              <a:off x="396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0" name="Freeform 224"/>
            <p:cNvSpPr>
              <a:spLocks/>
            </p:cNvSpPr>
            <p:nvPr/>
          </p:nvSpPr>
          <p:spPr bwMode="auto">
            <a:xfrm>
              <a:off x="383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1" name="Freeform 223"/>
            <p:cNvSpPr>
              <a:spLocks/>
            </p:cNvSpPr>
            <p:nvPr/>
          </p:nvSpPr>
          <p:spPr bwMode="auto">
            <a:xfrm>
              <a:off x="369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2" name="Freeform 222"/>
            <p:cNvSpPr>
              <a:spLocks/>
            </p:cNvSpPr>
            <p:nvPr/>
          </p:nvSpPr>
          <p:spPr bwMode="auto">
            <a:xfrm>
              <a:off x="356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3" name="Freeform 221"/>
            <p:cNvSpPr>
              <a:spLocks/>
            </p:cNvSpPr>
            <p:nvPr/>
          </p:nvSpPr>
          <p:spPr bwMode="auto">
            <a:xfrm>
              <a:off x="342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4" name="Freeform 220"/>
            <p:cNvSpPr>
              <a:spLocks/>
            </p:cNvSpPr>
            <p:nvPr/>
          </p:nvSpPr>
          <p:spPr bwMode="auto">
            <a:xfrm>
              <a:off x="329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5" name="Freeform 219"/>
            <p:cNvSpPr>
              <a:spLocks/>
            </p:cNvSpPr>
            <p:nvPr/>
          </p:nvSpPr>
          <p:spPr bwMode="auto">
            <a:xfrm>
              <a:off x="315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6" name="Freeform 218"/>
            <p:cNvSpPr>
              <a:spLocks/>
            </p:cNvSpPr>
            <p:nvPr/>
          </p:nvSpPr>
          <p:spPr bwMode="auto">
            <a:xfrm>
              <a:off x="302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7" name="Freeform 217"/>
            <p:cNvSpPr>
              <a:spLocks/>
            </p:cNvSpPr>
            <p:nvPr/>
          </p:nvSpPr>
          <p:spPr bwMode="auto">
            <a:xfrm>
              <a:off x="288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8" name="Freeform 216"/>
            <p:cNvSpPr>
              <a:spLocks/>
            </p:cNvSpPr>
            <p:nvPr/>
          </p:nvSpPr>
          <p:spPr bwMode="auto">
            <a:xfrm>
              <a:off x="275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9" name="Freeform 215"/>
            <p:cNvSpPr>
              <a:spLocks/>
            </p:cNvSpPr>
            <p:nvPr/>
          </p:nvSpPr>
          <p:spPr bwMode="auto">
            <a:xfrm>
              <a:off x="262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0" name="Freeform 214"/>
            <p:cNvSpPr>
              <a:spLocks/>
            </p:cNvSpPr>
            <p:nvPr/>
          </p:nvSpPr>
          <p:spPr bwMode="auto">
            <a:xfrm>
              <a:off x="248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1" name="Freeform 213"/>
            <p:cNvSpPr>
              <a:spLocks/>
            </p:cNvSpPr>
            <p:nvPr/>
          </p:nvSpPr>
          <p:spPr bwMode="auto">
            <a:xfrm>
              <a:off x="235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2" name="Freeform 212"/>
            <p:cNvSpPr>
              <a:spLocks/>
            </p:cNvSpPr>
            <p:nvPr/>
          </p:nvSpPr>
          <p:spPr bwMode="auto">
            <a:xfrm>
              <a:off x="221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3" name="Freeform 211"/>
            <p:cNvSpPr>
              <a:spLocks/>
            </p:cNvSpPr>
            <p:nvPr/>
          </p:nvSpPr>
          <p:spPr bwMode="auto">
            <a:xfrm>
              <a:off x="208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4" name="Freeform 210"/>
            <p:cNvSpPr>
              <a:spLocks/>
            </p:cNvSpPr>
            <p:nvPr/>
          </p:nvSpPr>
          <p:spPr bwMode="auto">
            <a:xfrm>
              <a:off x="194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5" name="Freeform 209"/>
            <p:cNvSpPr>
              <a:spLocks/>
            </p:cNvSpPr>
            <p:nvPr/>
          </p:nvSpPr>
          <p:spPr bwMode="auto">
            <a:xfrm>
              <a:off x="181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6" name="Freeform 208"/>
            <p:cNvSpPr>
              <a:spLocks/>
            </p:cNvSpPr>
            <p:nvPr/>
          </p:nvSpPr>
          <p:spPr bwMode="auto">
            <a:xfrm>
              <a:off x="167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7" name="Freeform 207"/>
            <p:cNvSpPr>
              <a:spLocks/>
            </p:cNvSpPr>
            <p:nvPr/>
          </p:nvSpPr>
          <p:spPr bwMode="auto">
            <a:xfrm>
              <a:off x="154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8" name="Freeform 206"/>
            <p:cNvSpPr>
              <a:spLocks/>
            </p:cNvSpPr>
            <p:nvPr/>
          </p:nvSpPr>
          <p:spPr bwMode="auto">
            <a:xfrm>
              <a:off x="141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Freeform 205"/>
            <p:cNvSpPr>
              <a:spLocks/>
            </p:cNvSpPr>
            <p:nvPr/>
          </p:nvSpPr>
          <p:spPr bwMode="auto">
            <a:xfrm>
              <a:off x="127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0" name="Freeform 204"/>
            <p:cNvSpPr>
              <a:spLocks/>
            </p:cNvSpPr>
            <p:nvPr/>
          </p:nvSpPr>
          <p:spPr bwMode="auto">
            <a:xfrm>
              <a:off x="114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1" name="Freeform 203"/>
            <p:cNvSpPr>
              <a:spLocks/>
            </p:cNvSpPr>
            <p:nvPr/>
          </p:nvSpPr>
          <p:spPr bwMode="auto">
            <a:xfrm>
              <a:off x="100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2" name="Freeform 202"/>
            <p:cNvSpPr>
              <a:spLocks/>
            </p:cNvSpPr>
            <p:nvPr/>
          </p:nvSpPr>
          <p:spPr bwMode="auto">
            <a:xfrm>
              <a:off x="87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3" name="Freeform 201"/>
            <p:cNvSpPr>
              <a:spLocks/>
            </p:cNvSpPr>
            <p:nvPr/>
          </p:nvSpPr>
          <p:spPr bwMode="auto">
            <a:xfrm>
              <a:off x="73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4" name="Freeform 200"/>
            <p:cNvSpPr>
              <a:spLocks/>
            </p:cNvSpPr>
            <p:nvPr/>
          </p:nvSpPr>
          <p:spPr bwMode="auto">
            <a:xfrm>
              <a:off x="60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Freeform 199"/>
            <p:cNvSpPr>
              <a:spLocks/>
            </p:cNvSpPr>
            <p:nvPr/>
          </p:nvSpPr>
          <p:spPr bwMode="auto">
            <a:xfrm>
              <a:off x="47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6" name="Freeform 198"/>
            <p:cNvSpPr>
              <a:spLocks/>
            </p:cNvSpPr>
            <p:nvPr/>
          </p:nvSpPr>
          <p:spPr bwMode="auto">
            <a:xfrm>
              <a:off x="33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7" name="Freeform 197"/>
            <p:cNvSpPr>
              <a:spLocks/>
            </p:cNvSpPr>
            <p:nvPr/>
          </p:nvSpPr>
          <p:spPr bwMode="auto">
            <a:xfrm>
              <a:off x="20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8" name="Freeform 196"/>
            <p:cNvSpPr>
              <a:spLocks/>
            </p:cNvSpPr>
            <p:nvPr/>
          </p:nvSpPr>
          <p:spPr bwMode="auto">
            <a:xfrm>
              <a:off x="57" y="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9" name="Freeform 195"/>
            <p:cNvSpPr>
              <a:spLocks/>
            </p:cNvSpPr>
            <p:nvPr/>
          </p:nvSpPr>
          <p:spPr bwMode="auto">
            <a:xfrm>
              <a:off x="6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0" name="Freeform 194"/>
            <p:cNvSpPr>
              <a:spLocks/>
            </p:cNvSpPr>
            <p:nvPr/>
          </p:nvSpPr>
          <p:spPr bwMode="auto">
            <a:xfrm>
              <a:off x="1229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1" name="Freeform 193"/>
            <p:cNvSpPr>
              <a:spLocks/>
            </p:cNvSpPr>
            <p:nvPr/>
          </p:nvSpPr>
          <p:spPr bwMode="auto">
            <a:xfrm>
              <a:off x="1216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2" name="Freeform 192"/>
            <p:cNvSpPr>
              <a:spLocks/>
            </p:cNvSpPr>
            <p:nvPr/>
          </p:nvSpPr>
          <p:spPr bwMode="auto">
            <a:xfrm>
              <a:off x="1202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3" name="Freeform 191"/>
            <p:cNvSpPr>
              <a:spLocks/>
            </p:cNvSpPr>
            <p:nvPr/>
          </p:nvSpPr>
          <p:spPr bwMode="auto">
            <a:xfrm>
              <a:off x="1189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4" name="Freeform 190"/>
            <p:cNvSpPr>
              <a:spLocks/>
            </p:cNvSpPr>
            <p:nvPr/>
          </p:nvSpPr>
          <p:spPr bwMode="auto">
            <a:xfrm>
              <a:off x="1176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5" name="Freeform 189"/>
            <p:cNvSpPr>
              <a:spLocks/>
            </p:cNvSpPr>
            <p:nvPr/>
          </p:nvSpPr>
          <p:spPr bwMode="auto">
            <a:xfrm>
              <a:off x="1162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6" name="Freeform 188"/>
            <p:cNvSpPr>
              <a:spLocks/>
            </p:cNvSpPr>
            <p:nvPr/>
          </p:nvSpPr>
          <p:spPr bwMode="auto">
            <a:xfrm>
              <a:off x="1149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7" name="Freeform 187"/>
            <p:cNvSpPr>
              <a:spLocks/>
            </p:cNvSpPr>
            <p:nvPr/>
          </p:nvSpPr>
          <p:spPr bwMode="auto">
            <a:xfrm>
              <a:off x="1135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8" name="Freeform 186"/>
            <p:cNvSpPr>
              <a:spLocks/>
            </p:cNvSpPr>
            <p:nvPr/>
          </p:nvSpPr>
          <p:spPr bwMode="auto">
            <a:xfrm>
              <a:off x="1122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" name="Freeform 185"/>
            <p:cNvSpPr>
              <a:spLocks/>
            </p:cNvSpPr>
            <p:nvPr/>
          </p:nvSpPr>
          <p:spPr bwMode="auto">
            <a:xfrm>
              <a:off x="1108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" name="Freeform 184"/>
            <p:cNvSpPr>
              <a:spLocks/>
            </p:cNvSpPr>
            <p:nvPr/>
          </p:nvSpPr>
          <p:spPr bwMode="auto">
            <a:xfrm>
              <a:off x="1095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1" name="Freeform 183"/>
            <p:cNvSpPr>
              <a:spLocks/>
            </p:cNvSpPr>
            <p:nvPr/>
          </p:nvSpPr>
          <p:spPr bwMode="auto">
            <a:xfrm>
              <a:off x="1081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2" name="Freeform 182"/>
            <p:cNvSpPr>
              <a:spLocks/>
            </p:cNvSpPr>
            <p:nvPr/>
          </p:nvSpPr>
          <p:spPr bwMode="auto">
            <a:xfrm>
              <a:off x="1068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3" name="Freeform 181"/>
            <p:cNvSpPr>
              <a:spLocks/>
            </p:cNvSpPr>
            <p:nvPr/>
          </p:nvSpPr>
          <p:spPr bwMode="auto">
            <a:xfrm>
              <a:off x="1055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4" name="Freeform 180"/>
            <p:cNvSpPr>
              <a:spLocks/>
            </p:cNvSpPr>
            <p:nvPr/>
          </p:nvSpPr>
          <p:spPr bwMode="auto">
            <a:xfrm>
              <a:off x="1041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5" name="Freeform 179"/>
            <p:cNvSpPr>
              <a:spLocks/>
            </p:cNvSpPr>
            <p:nvPr/>
          </p:nvSpPr>
          <p:spPr bwMode="auto">
            <a:xfrm>
              <a:off x="1028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6" name="Freeform 178"/>
            <p:cNvSpPr>
              <a:spLocks/>
            </p:cNvSpPr>
            <p:nvPr/>
          </p:nvSpPr>
          <p:spPr bwMode="auto">
            <a:xfrm>
              <a:off x="1014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7" name="Freeform 177"/>
            <p:cNvSpPr>
              <a:spLocks/>
            </p:cNvSpPr>
            <p:nvPr/>
          </p:nvSpPr>
          <p:spPr bwMode="auto">
            <a:xfrm>
              <a:off x="1001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8" name="Freeform 176"/>
            <p:cNvSpPr>
              <a:spLocks/>
            </p:cNvSpPr>
            <p:nvPr/>
          </p:nvSpPr>
          <p:spPr bwMode="auto">
            <a:xfrm>
              <a:off x="987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9" name="Freeform 175"/>
            <p:cNvSpPr>
              <a:spLocks/>
            </p:cNvSpPr>
            <p:nvPr/>
          </p:nvSpPr>
          <p:spPr bwMode="auto">
            <a:xfrm>
              <a:off x="974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0" name="Freeform 174"/>
            <p:cNvSpPr>
              <a:spLocks/>
            </p:cNvSpPr>
            <p:nvPr/>
          </p:nvSpPr>
          <p:spPr bwMode="auto">
            <a:xfrm>
              <a:off x="960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1" name="Freeform 173"/>
            <p:cNvSpPr>
              <a:spLocks/>
            </p:cNvSpPr>
            <p:nvPr/>
          </p:nvSpPr>
          <p:spPr bwMode="auto">
            <a:xfrm>
              <a:off x="947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2" name="Freeform 172"/>
            <p:cNvSpPr>
              <a:spLocks/>
            </p:cNvSpPr>
            <p:nvPr/>
          </p:nvSpPr>
          <p:spPr bwMode="auto">
            <a:xfrm>
              <a:off x="934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3" name="Freeform 171"/>
            <p:cNvSpPr>
              <a:spLocks/>
            </p:cNvSpPr>
            <p:nvPr/>
          </p:nvSpPr>
          <p:spPr bwMode="auto">
            <a:xfrm>
              <a:off x="920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4" name="Freeform 170"/>
            <p:cNvSpPr>
              <a:spLocks/>
            </p:cNvSpPr>
            <p:nvPr/>
          </p:nvSpPr>
          <p:spPr bwMode="auto">
            <a:xfrm>
              <a:off x="907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5" name="Freeform 169"/>
            <p:cNvSpPr>
              <a:spLocks/>
            </p:cNvSpPr>
            <p:nvPr/>
          </p:nvSpPr>
          <p:spPr bwMode="auto">
            <a:xfrm>
              <a:off x="893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6" name="Freeform 168"/>
            <p:cNvSpPr>
              <a:spLocks/>
            </p:cNvSpPr>
            <p:nvPr/>
          </p:nvSpPr>
          <p:spPr bwMode="auto">
            <a:xfrm>
              <a:off x="880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7" name="Freeform 167"/>
            <p:cNvSpPr>
              <a:spLocks/>
            </p:cNvSpPr>
            <p:nvPr/>
          </p:nvSpPr>
          <p:spPr bwMode="auto">
            <a:xfrm>
              <a:off x="866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8" name="Freeform 166"/>
            <p:cNvSpPr>
              <a:spLocks/>
            </p:cNvSpPr>
            <p:nvPr/>
          </p:nvSpPr>
          <p:spPr bwMode="auto">
            <a:xfrm>
              <a:off x="853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9" name="Freeform 165"/>
            <p:cNvSpPr>
              <a:spLocks/>
            </p:cNvSpPr>
            <p:nvPr/>
          </p:nvSpPr>
          <p:spPr bwMode="auto">
            <a:xfrm>
              <a:off x="840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" name="Freeform 164"/>
            <p:cNvSpPr>
              <a:spLocks/>
            </p:cNvSpPr>
            <p:nvPr/>
          </p:nvSpPr>
          <p:spPr bwMode="auto">
            <a:xfrm>
              <a:off x="826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" name="Freeform 163"/>
            <p:cNvSpPr>
              <a:spLocks/>
            </p:cNvSpPr>
            <p:nvPr/>
          </p:nvSpPr>
          <p:spPr bwMode="auto">
            <a:xfrm>
              <a:off x="813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2" name="Freeform 162"/>
            <p:cNvSpPr>
              <a:spLocks/>
            </p:cNvSpPr>
            <p:nvPr/>
          </p:nvSpPr>
          <p:spPr bwMode="auto">
            <a:xfrm>
              <a:off x="799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3" name="Freeform 161"/>
            <p:cNvSpPr>
              <a:spLocks/>
            </p:cNvSpPr>
            <p:nvPr/>
          </p:nvSpPr>
          <p:spPr bwMode="auto">
            <a:xfrm>
              <a:off x="786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4" name="Freeform 160"/>
            <p:cNvSpPr>
              <a:spLocks/>
            </p:cNvSpPr>
            <p:nvPr/>
          </p:nvSpPr>
          <p:spPr bwMode="auto">
            <a:xfrm>
              <a:off x="772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" name="Freeform 159"/>
            <p:cNvSpPr>
              <a:spLocks/>
            </p:cNvSpPr>
            <p:nvPr/>
          </p:nvSpPr>
          <p:spPr bwMode="auto">
            <a:xfrm>
              <a:off x="759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6" name="Freeform 158"/>
            <p:cNvSpPr>
              <a:spLocks/>
            </p:cNvSpPr>
            <p:nvPr/>
          </p:nvSpPr>
          <p:spPr bwMode="auto">
            <a:xfrm>
              <a:off x="745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" name="Freeform 157"/>
            <p:cNvSpPr>
              <a:spLocks/>
            </p:cNvSpPr>
            <p:nvPr/>
          </p:nvSpPr>
          <p:spPr bwMode="auto">
            <a:xfrm>
              <a:off x="732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8" name="Freeform 156"/>
            <p:cNvSpPr>
              <a:spLocks/>
            </p:cNvSpPr>
            <p:nvPr/>
          </p:nvSpPr>
          <p:spPr bwMode="auto">
            <a:xfrm>
              <a:off x="719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9" name="Freeform 155"/>
            <p:cNvSpPr>
              <a:spLocks/>
            </p:cNvSpPr>
            <p:nvPr/>
          </p:nvSpPr>
          <p:spPr bwMode="auto">
            <a:xfrm>
              <a:off x="705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0" name="Freeform 154"/>
            <p:cNvSpPr>
              <a:spLocks/>
            </p:cNvSpPr>
            <p:nvPr/>
          </p:nvSpPr>
          <p:spPr bwMode="auto">
            <a:xfrm>
              <a:off x="692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1" name="Freeform 153"/>
            <p:cNvSpPr>
              <a:spLocks/>
            </p:cNvSpPr>
            <p:nvPr/>
          </p:nvSpPr>
          <p:spPr bwMode="auto">
            <a:xfrm>
              <a:off x="678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2" name="Freeform 152"/>
            <p:cNvSpPr>
              <a:spLocks/>
            </p:cNvSpPr>
            <p:nvPr/>
          </p:nvSpPr>
          <p:spPr bwMode="auto">
            <a:xfrm>
              <a:off x="665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3" name="Freeform 151"/>
            <p:cNvSpPr>
              <a:spLocks/>
            </p:cNvSpPr>
            <p:nvPr/>
          </p:nvSpPr>
          <p:spPr bwMode="auto">
            <a:xfrm>
              <a:off x="651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4" name="Freeform 150"/>
            <p:cNvSpPr>
              <a:spLocks/>
            </p:cNvSpPr>
            <p:nvPr/>
          </p:nvSpPr>
          <p:spPr bwMode="auto">
            <a:xfrm>
              <a:off x="638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5" name="Freeform 149"/>
            <p:cNvSpPr>
              <a:spLocks/>
            </p:cNvSpPr>
            <p:nvPr/>
          </p:nvSpPr>
          <p:spPr bwMode="auto">
            <a:xfrm>
              <a:off x="624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6" name="Freeform 148"/>
            <p:cNvSpPr>
              <a:spLocks/>
            </p:cNvSpPr>
            <p:nvPr/>
          </p:nvSpPr>
          <p:spPr bwMode="auto">
            <a:xfrm>
              <a:off x="611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7" name="Freeform 147"/>
            <p:cNvSpPr>
              <a:spLocks/>
            </p:cNvSpPr>
            <p:nvPr/>
          </p:nvSpPr>
          <p:spPr bwMode="auto">
            <a:xfrm>
              <a:off x="598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8" name="Freeform 146"/>
            <p:cNvSpPr>
              <a:spLocks/>
            </p:cNvSpPr>
            <p:nvPr/>
          </p:nvSpPr>
          <p:spPr bwMode="auto">
            <a:xfrm>
              <a:off x="584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9" name="Freeform 145"/>
            <p:cNvSpPr>
              <a:spLocks/>
            </p:cNvSpPr>
            <p:nvPr/>
          </p:nvSpPr>
          <p:spPr bwMode="auto">
            <a:xfrm>
              <a:off x="571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" name="Freeform 144"/>
            <p:cNvSpPr>
              <a:spLocks/>
            </p:cNvSpPr>
            <p:nvPr/>
          </p:nvSpPr>
          <p:spPr bwMode="auto">
            <a:xfrm>
              <a:off x="557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" name="Freeform 143"/>
            <p:cNvSpPr>
              <a:spLocks/>
            </p:cNvSpPr>
            <p:nvPr/>
          </p:nvSpPr>
          <p:spPr bwMode="auto">
            <a:xfrm>
              <a:off x="544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2" name="Freeform 142"/>
            <p:cNvSpPr>
              <a:spLocks/>
            </p:cNvSpPr>
            <p:nvPr/>
          </p:nvSpPr>
          <p:spPr bwMode="auto">
            <a:xfrm>
              <a:off x="530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3" name="Freeform 141"/>
            <p:cNvSpPr>
              <a:spLocks/>
            </p:cNvSpPr>
            <p:nvPr/>
          </p:nvSpPr>
          <p:spPr bwMode="auto">
            <a:xfrm>
              <a:off x="517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4" name="Freeform 140"/>
            <p:cNvSpPr>
              <a:spLocks/>
            </p:cNvSpPr>
            <p:nvPr/>
          </p:nvSpPr>
          <p:spPr bwMode="auto">
            <a:xfrm>
              <a:off x="503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5" name="Freeform 139"/>
            <p:cNvSpPr>
              <a:spLocks/>
            </p:cNvSpPr>
            <p:nvPr/>
          </p:nvSpPr>
          <p:spPr bwMode="auto">
            <a:xfrm>
              <a:off x="490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6" name="Freeform 138"/>
            <p:cNvSpPr>
              <a:spLocks/>
            </p:cNvSpPr>
            <p:nvPr/>
          </p:nvSpPr>
          <p:spPr bwMode="auto">
            <a:xfrm>
              <a:off x="477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7" name="Freeform 137"/>
            <p:cNvSpPr>
              <a:spLocks/>
            </p:cNvSpPr>
            <p:nvPr/>
          </p:nvSpPr>
          <p:spPr bwMode="auto">
            <a:xfrm>
              <a:off x="463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8" name="Freeform 136"/>
            <p:cNvSpPr>
              <a:spLocks/>
            </p:cNvSpPr>
            <p:nvPr/>
          </p:nvSpPr>
          <p:spPr bwMode="auto">
            <a:xfrm>
              <a:off x="450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9" name="Freeform 135"/>
            <p:cNvSpPr>
              <a:spLocks/>
            </p:cNvSpPr>
            <p:nvPr/>
          </p:nvSpPr>
          <p:spPr bwMode="auto">
            <a:xfrm>
              <a:off x="436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0" name="Freeform 134"/>
            <p:cNvSpPr>
              <a:spLocks/>
            </p:cNvSpPr>
            <p:nvPr/>
          </p:nvSpPr>
          <p:spPr bwMode="auto">
            <a:xfrm>
              <a:off x="423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1" name="Freeform 133"/>
            <p:cNvSpPr>
              <a:spLocks/>
            </p:cNvSpPr>
            <p:nvPr/>
          </p:nvSpPr>
          <p:spPr bwMode="auto">
            <a:xfrm>
              <a:off x="409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2" name="Freeform 132"/>
            <p:cNvSpPr>
              <a:spLocks/>
            </p:cNvSpPr>
            <p:nvPr/>
          </p:nvSpPr>
          <p:spPr bwMode="auto">
            <a:xfrm>
              <a:off x="396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3" name="Freeform 131"/>
            <p:cNvSpPr>
              <a:spLocks/>
            </p:cNvSpPr>
            <p:nvPr/>
          </p:nvSpPr>
          <p:spPr bwMode="auto">
            <a:xfrm>
              <a:off x="383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4" name="Freeform 130"/>
            <p:cNvSpPr>
              <a:spLocks/>
            </p:cNvSpPr>
            <p:nvPr/>
          </p:nvSpPr>
          <p:spPr bwMode="auto">
            <a:xfrm>
              <a:off x="369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5" name="Freeform 129"/>
            <p:cNvSpPr>
              <a:spLocks/>
            </p:cNvSpPr>
            <p:nvPr/>
          </p:nvSpPr>
          <p:spPr bwMode="auto">
            <a:xfrm>
              <a:off x="356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6" name="Freeform 128"/>
            <p:cNvSpPr>
              <a:spLocks/>
            </p:cNvSpPr>
            <p:nvPr/>
          </p:nvSpPr>
          <p:spPr bwMode="auto">
            <a:xfrm>
              <a:off x="342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7" name="Freeform 127"/>
            <p:cNvSpPr>
              <a:spLocks/>
            </p:cNvSpPr>
            <p:nvPr/>
          </p:nvSpPr>
          <p:spPr bwMode="auto">
            <a:xfrm>
              <a:off x="329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8" name="Freeform 126"/>
            <p:cNvSpPr>
              <a:spLocks/>
            </p:cNvSpPr>
            <p:nvPr/>
          </p:nvSpPr>
          <p:spPr bwMode="auto">
            <a:xfrm>
              <a:off x="315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9" name="Freeform 125"/>
            <p:cNvSpPr>
              <a:spLocks/>
            </p:cNvSpPr>
            <p:nvPr/>
          </p:nvSpPr>
          <p:spPr bwMode="auto">
            <a:xfrm>
              <a:off x="302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0" name="Freeform 124"/>
            <p:cNvSpPr>
              <a:spLocks/>
            </p:cNvSpPr>
            <p:nvPr/>
          </p:nvSpPr>
          <p:spPr bwMode="auto">
            <a:xfrm>
              <a:off x="288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" name="Freeform 123"/>
            <p:cNvSpPr>
              <a:spLocks/>
            </p:cNvSpPr>
            <p:nvPr/>
          </p:nvSpPr>
          <p:spPr bwMode="auto">
            <a:xfrm>
              <a:off x="275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2" name="Freeform 122"/>
            <p:cNvSpPr>
              <a:spLocks/>
            </p:cNvSpPr>
            <p:nvPr/>
          </p:nvSpPr>
          <p:spPr bwMode="auto">
            <a:xfrm>
              <a:off x="262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3" name="Freeform 121"/>
            <p:cNvSpPr>
              <a:spLocks/>
            </p:cNvSpPr>
            <p:nvPr/>
          </p:nvSpPr>
          <p:spPr bwMode="auto">
            <a:xfrm>
              <a:off x="248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4" name="Freeform 120"/>
            <p:cNvSpPr>
              <a:spLocks/>
            </p:cNvSpPr>
            <p:nvPr/>
          </p:nvSpPr>
          <p:spPr bwMode="auto">
            <a:xfrm>
              <a:off x="235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5" name="Freeform 119"/>
            <p:cNvSpPr>
              <a:spLocks/>
            </p:cNvSpPr>
            <p:nvPr/>
          </p:nvSpPr>
          <p:spPr bwMode="auto">
            <a:xfrm>
              <a:off x="221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6" name="Freeform 118"/>
            <p:cNvSpPr>
              <a:spLocks/>
            </p:cNvSpPr>
            <p:nvPr/>
          </p:nvSpPr>
          <p:spPr bwMode="auto">
            <a:xfrm>
              <a:off x="208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7" name="Freeform 117"/>
            <p:cNvSpPr>
              <a:spLocks/>
            </p:cNvSpPr>
            <p:nvPr/>
          </p:nvSpPr>
          <p:spPr bwMode="auto">
            <a:xfrm>
              <a:off x="194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8" name="Freeform 116"/>
            <p:cNvSpPr>
              <a:spLocks/>
            </p:cNvSpPr>
            <p:nvPr/>
          </p:nvSpPr>
          <p:spPr bwMode="auto">
            <a:xfrm>
              <a:off x="181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9" name="Freeform 115"/>
            <p:cNvSpPr>
              <a:spLocks/>
            </p:cNvSpPr>
            <p:nvPr/>
          </p:nvSpPr>
          <p:spPr bwMode="auto">
            <a:xfrm>
              <a:off x="167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0" name="Freeform 114"/>
            <p:cNvSpPr>
              <a:spLocks/>
            </p:cNvSpPr>
            <p:nvPr/>
          </p:nvSpPr>
          <p:spPr bwMode="auto">
            <a:xfrm>
              <a:off x="154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1" name="Freeform 113"/>
            <p:cNvSpPr>
              <a:spLocks/>
            </p:cNvSpPr>
            <p:nvPr/>
          </p:nvSpPr>
          <p:spPr bwMode="auto">
            <a:xfrm>
              <a:off x="141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2" name="Freeform 112"/>
            <p:cNvSpPr>
              <a:spLocks/>
            </p:cNvSpPr>
            <p:nvPr/>
          </p:nvSpPr>
          <p:spPr bwMode="auto">
            <a:xfrm>
              <a:off x="127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3" name="Freeform 111"/>
            <p:cNvSpPr>
              <a:spLocks/>
            </p:cNvSpPr>
            <p:nvPr/>
          </p:nvSpPr>
          <p:spPr bwMode="auto">
            <a:xfrm>
              <a:off x="114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4" name="Freeform 110"/>
            <p:cNvSpPr>
              <a:spLocks/>
            </p:cNvSpPr>
            <p:nvPr/>
          </p:nvSpPr>
          <p:spPr bwMode="auto">
            <a:xfrm>
              <a:off x="100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5" name="Freeform 109"/>
            <p:cNvSpPr>
              <a:spLocks/>
            </p:cNvSpPr>
            <p:nvPr/>
          </p:nvSpPr>
          <p:spPr bwMode="auto">
            <a:xfrm>
              <a:off x="87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6" name="Freeform 108"/>
            <p:cNvSpPr>
              <a:spLocks/>
            </p:cNvSpPr>
            <p:nvPr/>
          </p:nvSpPr>
          <p:spPr bwMode="auto">
            <a:xfrm>
              <a:off x="73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7" name="Freeform 107"/>
            <p:cNvSpPr>
              <a:spLocks/>
            </p:cNvSpPr>
            <p:nvPr/>
          </p:nvSpPr>
          <p:spPr bwMode="auto">
            <a:xfrm>
              <a:off x="60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8" name="Freeform 106"/>
            <p:cNvSpPr>
              <a:spLocks/>
            </p:cNvSpPr>
            <p:nvPr/>
          </p:nvSpPr>
          <p:spPr bwMode="auto">
            <a:xfrm>
              <a:off x="47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9" name="Freeform 105"/>
            <p:cNvSpPr>
              <a:spLocks/>
            </p:cNvSpPr>
            <p:nvPr/>
          </p:nvSpPr>
          <p:spPr bwMode="auto">
            <a:xfrm>
              <a:off x="33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0" name="Freeform 104"/>
            <p:cNvSpPr>
              <a:spLocks/>
            </p:cNvSpPr>
            <p:nvPr/>
          </p:nvSpPr>
          <p:spPr bwMode="auto">
            <a:xfrm>
              <a:off x="20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" name="Freeform 103"/>
            <p:cNvSpPr>
              <a:spLocks/>
            </p:cNvSpPr>
            <p:nvPr/>
          </p:nvSpPr>
          <p:spPr bwMode="auto">
            <a:xfrm>
              <a:off x="57" y="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" name="Freeform 102"/>
            <p:cNvSpPr>
              <a:spLocks/>
            </p:cNvSpPr>
            <p:nvPr/>
          </p:nvSpPr>
          <p:spPr bwMode="auto">
            <a:xfrm>
              <a:off x="6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4064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3" name="Freeform 101"/>
            <p:cNvSpPr>
              <a:spLocks/>
            </p:cNvSpPr>
            <p:nvPr/>
          </p:nvSpPr>
          <p:spPr bwMode="auto">
            <a:xfrm>
              <a:off x="1229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4" name="Freeform 100"/>
            <p:cNvSpPr>
              <a:spLocks/>
            </p:cNvSpPr>
            <p:nvPr/>
          </p:nvSpPr>
          <p:spPr bwMode="auto">
            <a:xfrm>
              <a:off x="1216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5" name="Freeform 99"/>
            <p:cNvSpPr>
              <a:spLocks/>
            </p:cNvSpPr>
            <p:nvPr/>
          </p:nvSpPr>
          <p:spPr bwMode="auto">
            <a:xfrm>
              <a:off x="1202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6" name="Freeform 98"/>
            <p:cNvSpPr>
              <a:spLocks/>
            </p:cNvSpPr>
            <p:nvPr/>
          </p:nvSpPr>
          <p:spPr bwMode="auto">
            <a:xfrm>
              <a:off x="1189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7" name="Freeform 97"/>
            <p:cNvSpPr>
              <a:spLocks/>
            </p:cNvSpPr>
            <p:nvPr/>
          </p:nvSpPr>
          <p:spPr bwMode="auto">
            <a:xfrm>
              <a:off x="1176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8" name="Freeform 96"/>
            <p:cNvSpPr>
              <a:spLocks/>
            </p:cNvSpPr>
            <p:nvPr/>
          </p:nvSpPr>
          <p:spPr bwMode="auto">
            <a:xfrm>
              <a:off x="1162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9" name="Freeform 95"/>
            <p:cNvSpPr>
              <a:spLocks/>
            </p:cNvSpPr>
            <p:nvPr/>
          </p:nvSpPr>
          <p:spPr bwMode="auto">
            <a:xfrm>
              <a:off x="1149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0" name="Freeform 94"/>
            <p:cNvSpPr>
              <a:spLocks/>
            </p:cNvSpPr>
            <p:nvPr/>
          </p:nvSpPr>
          <p:spPr bwMode="auto">
            <a:xfrm>
              <a:off x="1135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1" name="Freeform 93"/>
            <p:cNvSpPr>
              <a:spLocks/>
            </p:cNvSpPr>
            <p:nvPr/>
          </p:nvSpPr>
          <p:spPr bwMode="auto">
            <a:xfrm>
              <a:off x="1122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2" name="Freeform 92"/>
            <p:cNvSpPr>
              <a:spLocks/>
            </p:cNvSpPr>
            <p:nvPr/>
          </p:nvSpPr>
          <p:spPr bwMode="auto">
            <a:xfrm>
              <a:off x="1108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3" name="Freeform 91"/>
            <p:cNvSpPr>
              <a:spLocks/>
            </p:cNvSpPr>
            <p:nvPr/>
          </p:nvSpPr>
          <p:spPr bwMode="auto">
            <a:xfrm>
              <a:off x="1095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4" name="Freeform 90"/>
            <p:cNvSpPr>
              <a:spLocks/>
            </p:cNvSpPr>
            <p:nvPr/>
          </p:nvSpPr>
          <p:spPr bwMode="auto">
            <a:xfrm>
              <a:off x="1081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5" name="Freeform 89"/>
            <p:cNvSpPr>
              <a:spLocks/>
            </p:cNvSpPr>
            <p:nvPr/>
          </p:nvSpPr>
          <p:spPr bwMode="auto">
            <a:xfrm>
              <a:off x="1068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6" name="Freeform 88"/>
            <p:cNvSpPr>
              <a:spLocks/>
            </p:cNvSpPr>
            <p:nvPr/>
          </p:nvSpPr>
          <p:spPr bwMode="auto">
            <a:xfrm>
              <a:off x="1055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7" name="Freeform 87"/>
            <p:cNvSpPr>
              <a:spLocks/>
            </p:cNvSpPr>
            <p:nvPr/>
          </p:nvSpPr>
          <p:spPr bwMode="auto">
            <a:xfrm>
              <a:off x="1041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8" name="Freeform 86"/>
            <p:cNvSpPr>
              <a:spLocks/>
            </p:cNvSpPr>
            <p:nvPr/>
          </p:nvSpPr>
          <p:spPr bwMode="auto">
            <a:xfrm>
              <a:off x="1028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9" name="Freeform 85"/>
            <p:cNvSpPr>
              <a:spLocks/>
            </p:cNvSpPr>
            <p:nvPr/>
          </p:nvSpPr>
          <p:spPr bwMode="auto">
            <a:xfrm>
              <a:off x="1014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0" name="Freeform 84"/>
            <p:cNvSpPr>
              <a:spLocks/>
            </p:cNvSpPr>
            <p:nvPr/>
          </p:nvSpPr>
          <p:spPr bwMode="auto">
            <a:xfrm>
              <a:off x="1001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1" name="Freeform 83"/>
            <p:cNvSpPr>
              <a:spLocks/>
            </p:cNvSpPr>
            <p:nvPr/>
          </p:nvSpPr>
          <p:spPr bwMode="auto">
            <a:xfrm>
              <a:off x="987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" name="Freeform 82"/>
            <p:cNvSpPr>
              <a:spLocks/>
            </p:cNvSpPr>
            <p:nvPr/>
          </p:nvSpPr>
          <p:spPr bwMode="auto">
            <a:xfrm>
              <a:off x="974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3" name="Freeform 81"/>
            <p:cNvSpPr>
              <a:spLocks/>
            </p:cNvSpPr>
            <p:nvPr/>
          </p:nvSpPr>
          <p:spPr bwMode="auto">
            <a:xfrm>
              <a:off x="960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4" name="Freeform 80"/>
            <p:cNvSpPr>
              <a:spLocks/>
            </p:cNvSpPr>
            <p:nvPr/>
          </p:nvSpPr>
          <p:spPr bwMode="auto">
            <a:xfrm>
              <a:off x="947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5" name="Freeform 79"/>
            <p:cNvSpPr>
              <a:spLocks/>
            </p:cNvSpPr>
            <p:nvPr/>
          </p:nvSpPr>
          <p:spPr bwMode="auto">
            <a:xfrm>
              <a:off x="934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6" name="Freeform 78"/>
            <p:cNvSpPr>
              <a:spLocks/>
            </p:cNvSpPr>
            <p:nvPr/>
          </p:nvSpPr>
          <p:spPr bwMode="auto">
            <a:xfrm>
              <a:off x="920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7" name="Freeform 77"/>
            <p:cNvSpPr>
              <a:spLocks/>
            </p:cNvSpPr>
            <p:nvPr/>
          </p:nvSpPr>
          <p:spPr bwMode="auto">
            <a:xfrm>
              <a:off x="907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8" name="Freeform 76"/>
            <p:cNvSpPr>
              <a:spLocks/>
            </p:cNvSpPr>
            <p:nvPr/>
          </p:nvSpPr>
          <p:spPr bwMode="auto">
            <a:xfrm>
              <a:off x="893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9" name="Freeform 75"/>
            <p:cNvSpPr>
              <a:spLocks/>
            </p:cNvSpPr>
            <p:nvPr/>
          </p:nvSpPr>
          <p:spPr bwMode="auto">
            <a:xfrm>
              <a:off x="880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0" name="Freeform 74"/>
            <p:cNvSpPr>
              <a:spLocks/>
            </p:cNvSpPr>
            <p:nvPr/>
          </p:nvSpPr>
          <p:spPr bwMode="auto">
            <a:xfrm>
              <a:off x="866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1" name="Freeform 73"/>
            <p:cNvSpPr>
              <a:spLocks/>
            </p:cNvSpPr>
            <p:nvPr/>
          </p:nvSpPr>
          <p:spPr bwMode="auto">
            <a:xfrm>
              <a:off x="853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2" name="Freeform 72"/>
            <p:cNvSpPr>
              <a:spLocks/>
            </p:cNvSpPr>
            <p:nvPr/>
          </p:nvSpPr>
          <p:spPr bwMode="auto">
            <a:xfrm>
              <a:off x="840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3" name="Freeform 71"/>
            <p:cNvSpPr>
              <a:spLocks/>
            </p:cNvSpPr>
            <p:nvPr/>
          </p:nvSpPr>
          <p:spPr bwMode="auto">
            <a:xfrm>
              <a:off x="826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4" name="Freeform 70"/>
            <p:cNvSpPr>
              <a:spLocks/>
            </p:cNvSpPr>
            <p:nvPr/>
          </p:nvSpPr>
          <p:spPr bwMode="auto">
            <a:xfrm>
              <a:off x="813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5" name="Freeform 69"/>
            <p:cNvSpPr>
              <a:spLocks/>
            </p:cNvSpPr>
            <p:nvPr/>
          </p:nvSpPr>
          <p:spPr bwMode="auto">
            <a:xfrm>
              <a:off x="799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6" name="Freeform 68"/>
            <p:cNvSpPr>
              <a:spLocks/>
            </p:cNvSpPr>
            <p:nvPr/>
          </p:nvSpPr>
          <p:spPr bwMode="auto">
            <a:xfrm>
              <a:off x="786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7" name="Freeform 67"/>
            <p:cNvSpPr>
              <a:spLocks/>
            </p:cNvSpPr>
            <p:nvPr/>
          </p:nvSpPr>
          <p:spPr bwMode="auto">
            <a:xfrm>
              <a:off x="772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8" name="Freeform 66"/>
            <p:cNvSpPr>
              <a:spLocks/>
            </p:cNvSpPr>
            <p:nvPr/>
          </p:nvSpPr>
          <p:spPr bwMode="auto">
            <a:xfrm>
              <a:off x="759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9" name="Freeform 65"/>
            <p:cNvSpPr>
              <a:spLocks/>
            </p:cNvSpPr>
            <p:nvPr/>
          </p:nvSpPr>
          <p:spPr bwMode="auto">
            <a:xfrm>
              <a:off x="745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0" name="Freeform 64"/>
            <p:cNvSpPr>
              <a:spLocks/>
            </p:cNvSpPr>
            <p:nvPr/>
          </p:nvSpPr>
          <p:spPr bwMode="auto">
            <a:xfrm>
              <a:off x="732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1" name="Freeform 63"/>
            <p:cNvSpPr>
              <a:spLocks/>
            </p:cNvSpPr>
            <p:nvPr/>
          </p:nvSpPr>
          <p:spPr bwMode="auto">
            <a:xfrm>
              <a:off x="719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2" name="Freeform 62"/>
            <p:cNvSpPr>
              <a:spLocks/>
            </p:cNvSpPr>
            <p:nvPr/>
          </p:nvSpPr>
          <p:spPr bwMode="auto">
            <a:xfrm>
              <a:off x="705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" name="Freeform 61"/>
            <p:cNvSpPr>
              <a:spLocks/>
            </p:cNvSpPr>
            <p:nvPr/>
          </p:nvSpPr>
          <p:spPr bwMode="auto">
            <a:xfrm>
              <a:off x="692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" name="Freeform 60"/>
            <p:cNvSpPr>
              <a:spLocks/>
            </p:cNvSpPr>
            <p:nvPr/>
          </p:nvSpPr>
          <p:spPr bwMode="auto">
            <a:xfrm>
              <a:off x="678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" name="Freeform 59"/>
            <p:cNvSpPr>
              <a:spLocks/>
            </p:cNvSpPr>
            <p:nvPr/>
          </p:nvSpPr>
          <p:spPr bwMode="auto">
            <a:xfrm>
              <a:off x="665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6" name="Freeform 58"/>
            <p:cNvSpPr>
              <a:spLocks/>
            </p:cNvSpPr>
            <p:nvPr/>
          </p:nvSpPr>
          <p:spPr bwMode="auto">
            <a:xfrm>
              <a:off x="651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7" name="Freeform 57"/>
            <p:cNvSpPr>
              <a:spLocks/>
            </p:cNvSpPr>
            <p:nvPr/>
          </p:nvSpPr>
          <p:spPr bwMode="auto">
            <a:xfrm>
              <a:off x="638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8" name="Freeform 56"/>
            <p:cNvSpPr>
              <a:spLocks/>
            </p:cNvSpPr>
            <p:nvPr/>
          </p:nvSpPr>
          <p:spPr bwMode="auto">
            <a:xfrm>
              <a:off x="624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9" name="Freeform 55"/>
            <p:cNvSpPr>
              <a:spLocks/>
            </p:cNvSpPr>
            <p:nvPr/>
          </p:nvSpPr>
          <p:spPr bwMode="auto">
            <a:xfrm>
              <a:off x="611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0" name="Freeform 54"/>
            <p:cNvSpPr>
              <a:spLocks/>
            </p:cNvSpPr>
            <p:nvPr/>
          </p:nvSpPr>
          <p:spPr bwMode="auto">
            <a:xfrm>
              <a:off x="598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1" name="Freeform 53"/>
            <p:cNvSpPr>
              <a:spLocks/>
            </p:cNvSpPr>
            <p:nvPr/>
          </p:nvSpPr>
          <p:spPr bwMode="auto">
            <a:xfrm>
              <a:off x="584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2" name="Freeform 52"/>
            <p:cNvSpPr>
              <a:spLocks/>
            </p:cNvSpPr>
            <p:nvPr/>
          </p:nvSpPr>
          <p:spPr bwMode="auto">
            <a:xfrm>
              <a:off x="571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" name="Freeform 51"/>
            <p:cNvSpPr>
              <a:spLocks/>
            </p:cNvSpPr>
            <p:nvPr/>
          </p:nvSpPr>
          <p:spPr bwMode="auto">
            <a:xfrm>
              <a:off x="557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4" name="Freeform 50"/>
            <p:cNvSpPr>
              <a:spLocks/>
            </p:cNvSpPr>
            <p:nvPr/>
          </p:nvSpPr>
          <p:spPr bwMode="auto">
            <a:xfrm>
              <a:off x="544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" name="Freeform 49"/>
            <p:cNvSpPr>
              <a:spLocks/>
            </p:cNvSpPr>
            <p:nvPr/>
          </p:nvSpPr>
          <p:spPr bwMode="auto">
            <a:xfrm>
              <a:off x="530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6" name="Freeform 48"/>
            <p:cNvSpPr>
              <a:spLocks/>
            </p:cNvSpPr>
            <p:nvPr/>
          </p:nvSpPr>
          <p:spPr bwMode="auto">
            <a:xfrm>
              <a:off x="517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7" name="Freeform 47"/>
            <p:cNvSpPr>
              <a:spLocks/>
            </p:cNvSpPr>
            <p:nvPr/>
          </p:nvSpPr>
          <p:spPr bwMode="auto">
            <a:xfrm>
              <a:off x="503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8" name="Freeform 46"/>
            <p:cNvSpPr>
              <a:spLocks/>
            </p:cNvSpPr>
            <p:nvPr/>
          </p:nvSpPr>
          <p:spPr bwMode="auto">
            <a:xfrm>
              <a:off x="490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9" name="Freeform 45"/>
            <p:cNvSpPr>
              <a:spLocks/>
            </p:cNvSpPr>
            <p:nvPr/>
          </p:nvSpPr>
          <p:spPr bwMode="auto">
            <a:xfrm>
              <a:off x="477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0" name="Freeform 44"/>
            <p:cNvSpPr>
              <a:spLocks/>
            </p:cNvSpPr>
            <p:nvPr/>
          </p:nvSpPr>
          <p:spPr bwMode="auto">
            <a:xfrm>
              <a:off x="463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1" name="Freeform 43"/>
            <p:cNvSpPr>
              <a:spLocks/>
            </p:cNvSpPr>
            <p:nvPr/>
          </p:nvSpPr>
          <p:spPr bwMode="auto">
            <a:xfrm>
              <a:off x="450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2" name="Freeform 42"/>
            <p:cNvSpPr>
              <a:spLocks/>
            </p:cNvSpPr>
            <p:nvPr/>
          </p:nvSpPr>
          <p:spPr bwMode="auto">
            <a:xfrm>
              <a:off x="436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" name="Freeform 41"/>
            <p:cNvSpPr>
              <a:spLocks/>
            </p:cNvSpPr>
            <p:nvPr/>
          </p:nvSpPr>
          <p:spPr bwMode="auto">
            <a:xfrm>
              <a:off x="423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4" name="Freeform 40"/>
            <p:cNvSpPr>
              <a:spLocks/>
            </p:cNvSpPr>
            <p:nvPr/>
          </p:nvSpPr>
          <p:spPr bwMode="auto">
            <a:xfrm>
              <a:off x="409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5" name="Freeform 39"/>
            <p:cNvSpPr>
              <a:spLocks/>
            </p:cNvSpPr>
            <p:nvPr/>
          </p:nvSpPr>
          <p:spPr bwMode="auto">
            <a:xfrm>
              <a:off x="396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6" name="Freeform 38"/>
            <p:cNvSpPr>
              <a:spLocks/>
            </p:cNvSpPr>
            <p:nvPr/>
          </p:nvSpPr>
          <p:spPr bwMode="auto">
            <a:xfrm>
              <a:off x="383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7" name="Freeform 37"/>
            <p:cNvSpPr>
              <a:spLocks/>
            </p:cNvSpPr>
            <p:nvPr/>
          </p:nvSpPr>
          <p:spPr bwMode="auto">
            <a:xfrm>
              <a:off x="369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8" name="Freeform 36"/>
            <p:cNvSpPr>
              <a:spLocks/>
            </p:cNvSpPr>
            <p:nvPr/>
          </p:nvSpPr>
          <p:spPr bwMode="auto">
            <a:xfrm>
              <a:off x="356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9" name="Freeform 35"/>
            <p:cNvSpPr>
              <a:spLocks/>
            </p:cNvSpPr>
            <p:nvPr/>
          </p:nvSpPr>
          <p:spPr bwMode="auto">
            <a:xfrm>
              <a:off x="342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0" name="Freeform 34"/>
            <p:cNvSpPr>
              <a:spLocks/>
            </p:cNvSpPr>
            <p:nvPr/>
          </p:nvSpPr>
          <p:spPr bwMode="auto">
            <a:xfrm>
              <a:off x="329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1" name="Freeform 33"/>
            <p:cNvSpPr>
              <a:spLocks/>
            </p:cNvSpPr>
            <p:nvPr/>
          </p:nvSpPr>
          <p:spPr bwMode="auto">
            <a:xfrm>
              <a:off x="315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2" name="Freeform 32"/>
            <p:cNvSpPr>
              <a:spLocks/>
            </p:cNvSpPr>
            <p:nvPr/>
          </p:nvSpPr>
          <p:spPr bwMode="auto">
            <a:xfrm>
              <a:off x="302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3" name="Freeform 31"/>
            <p:cNvSpPr>
              <a:spLocks/>
            </p:cNvSpPr>
            <p:nvPr/>
          </p:nvSpPr>
          <p:spPr bwMode="auto">
            <a:xfrm>
              <a:off x="288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4" name="Freeform 30"/>
            <p:cNvSpPr>
              <a:spLocks/>
            </p:cNvSpPr>
            <p:nvPr/>
          </p:nvSpPr>
          <p:spPr bwMode="auto">
            <a:xfrm>
              <a:off x="275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5" name="Freeform 29"/>
            <p:cNvSpPr>
              <a:spLocks/>
            </p:cNvSpPr>
            <p:nvPr/>
          </p:nvSpPr>
          <p:spPr bwMode="auto">
            <a:xfrm>
              <a:off x="262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6" name="Freeform 28"/>
            <p:cNvSpPr>
              <a:spLocks/>
            </p:cNvSpPr>
            <p:nvPr/>
          </p:nvSpPr>
          <p:spPr bwMode="auto">
            <a:xfrm>
              <a:off x="248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7" name="Freeform 27"/>
            <p:cNvSpPr>
              <a:spLocks/>
            </p:cNvSpPr>
            <p:nvPr/>
          </p:nvSpPr>
          <p:spPr bwMode="auto">
            <a:xfrm>
              <a:off x="235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8" name="Freeform 26"/>
            <p:cNvSpPr>
              <a:spLocks/>
            </p:cNvSpPr>
            <p:nvPr/>
          </p:nvSpPr>
          <p:spPr bwMode="auto">
            <a:xfrm>
              <a:off x="221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9" name="Freeform 25"/>
            <p:cNvSpPr>
              <a:spLocks/>
            </p:cNvSpPr>
            <p:nvPr/>
          </p:nvSpPr>
          <p:spPr bwMode="auto">
            <a:xfrm>
              <a:off x="208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0" name="Freeform 24"/>
            <p:cNvSpPr>
              <a:spLocks/>
            </p:cNvSpPr>
            <p:nvPr/>
          </p:nvSpPr>
          <p:spPr bwMode="auto">
            <a:xfrm>
              <a:off x="194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1" name="Freeform 23"/>
            <p:cNvSpPr>
              <a:spLocks/>
            </p:cNvSpPr>
            <p:nvPr/>
          </p:nvSpPr>
          <p:spPr bwMode="auto">
            <a:xfrm>
              <a:off x="181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2" name="Freeform 22"/>
            <p:cNvSpPr>
              <a:spLocks/>
            </p:cNvSpPr>
            <p:nvPr/>
          </p:nvSpPr>
          <p:spPr bwMode="auto">
            <a:xfrm>
              <a:off x="167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" name="Freeform 21"/>
            <p:cNvSpPr>
              <a:spLocks/>
            </p:cNvSpPr>
            <p:nvPr/>
          </p:nvSpPr>
          <p:spPr bwMode="auto">
            <a:xfrm>
              <a:off x="154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" name="Freeform 20"/>
            <p:cNvSpPr>
              <a:spLocks/>
            </p:cNvSpPr>
            <p:nvPr/>
          </p:nvSpPr>
          <p:spPr bwMode="auto">
            <a:xfrm>
              <a:off x="141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5" name="Freeform 19"/>
            <p:cNvSpPr>
              <a:spLocks/>
            </p:cNvSpPr>
            <p:nvPr/>
          </p:nvSpPr>
          <p:spPr bwMode="auto">
            <a:xfrm>
              <a:off x="127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6" name="Freeform 18"/>
            <p:cNvSpPr>
              <a:spLocks/>
            </p:cNvSpPr>
            <p:nvPr/>
          </p:nvSpPr>
          <p:spPr bwMode="auto">
            <a:xfrm>
              <a:off x="114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7" name="Freeform 17"/>
            <p:cNvSpPr>
              <a:spLocks/>
            </p:cNvSpPr>
            <p:nvPr/>
          </p:nvSpPr>
          <p:spPr bwMode="auto">
            <a:xfrm>
              <a:off x="100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8" name="Freeform 16"/>
            <p:cNvSpPr>
              <a:spLocks/>
            </p:cNvSpPr>
            <p:nvPr/>
          </p:nvSpPr>
          <p:spPr bwMode="auto">
            <a:xfrm>
              <a:off x="87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9" name="Freeform 15"/>
            <p:cNvSpPr>
              <a:spLocks/>
            </p:cNvSpPr>
            <p:nvPr/>
          </p:nvSpPr>
          <p:spPr bwMode="auto">
            <a:xfrm>
              <a:off x="73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0" name="Freeform 14"/>
            <p:cNvSpPr>
              <a:spLocks/>
            </p:cNvSpPr>
            <p:nvPr/>
          </p:nvSpPr>
          <p:spPr bwMode="auto">
            <a:xfrm>
              <a:off x="60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1" name="Freeform 13"/>
            <p:cNvSpPr>
              <a:spLocks/>
            </p:cNvSpPr>
            <p:nvPr/>
          </p:nvSpPr>
          <p:spPr bwMode="auto">
            <a:xfrm>
              <a:off x="47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2" name="Freeform 12"/>
            <p:cNvSpPr>
              <a:spLocks/>
            </p:cNvSpPr>
            <p:nvPr/>
          </p:nvSpPr>
          <p:spPr bwMode="auto">
            <a:xfrm>
              <a:off x="33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3" name="Freeform 11"/>
            <p:cNvSpPr>
              <a:spLocks/>
            </p:cNvSpPr>
            <p:nvPr/>
          </p:nvSpPr>
          <p:spPr bwMode="auto">
            <a:xfrm>
              <a:off x="20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4" name="Freeform 10"/>
            <p:cNvSpPr>
              <a:spLocks/>
            </p:cNvSpPr>
            <p:nvPr/>
          </p:nvSpPr>
          <p:spPr bwMode="auto">
            <a:xfrm>
              <a:off x="57" y="6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5" name="Freeform 9"/>
            <p:cNvSpPr>
              <a:spLocks/>
            </p:cNvSpPr>
            <p:nvPr/>
          </p:nvSpPr>
          <p:spPr bwMode="auto">
            <a:xfrm>
              <a:off x="6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grpFill/>
            <a:ln w="2019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7" name="Freeform 7"/>
            <p:cNvSpPr>
              <a:spLocks/>
            </p:cNvSpPr>
            <p:nvPr/>
          </p:nvSpPr>
          <p:spPr bwMode="auto">
            <a:xfrm>
              <a:off x="68" y="56"/>
              <a:ext cx="12360" cy="20"/>
            </a:xfrm>
            <a:custGeom>
              <a:avLst/>
              <a:gdLst>
                <a:gd name="T0" fmla="*/ 0 w 12360"/>
                <a:gd name="T1" fmla="*/ 0 h 20"/>
                <a:gd name="T2" fmla="*/ 12360 w 1236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360" h="20">
                  <a:moveTo>
                    <a:pt x="0" y="0"/>
                  </a:moveTo>
                  <a:lnTo>
                    <a:pt x="12360" y="0"/>
                  </a:lnTo>
                </a:path>
              </a:pathLst>
            </a:custGeom>
            <a:grpFill/>
            <a:ln w="25908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3" name="TextBox 302">
            <a:extLst>
              <a:ext uri="{FF2B5EF4-FFF2-40B4-BE49-F238E27FC236}">
                <a16:creationId xmlns:a16="http://schemas.microsoft.com/office/drawing/2014/main" id="{206B7A40-D522-498E-BFA6-C4BFFB052026}"/>
              </a:ext>
            </a:extLst>
          </p:cNvPr>
          <p:cNvSpPr txBox="1"/>
          <p:nvPr/>
        </p:nvSpPr>
        <p:spPr>
          <a:xfrm>
            <a:off x="6430087" y="1890398"/>
            <a:ext cx="24850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Monday </a:t>
            </a:r>
            <a:r>
              <a:rPr lang="en-US" sz="1600" b="1" u="sng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7 </a:t>
            </a:r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October</a:t>
            </a:r>
            <a:r>
              <a:rPr lang="en-US" sz="1600" dirty="0">
                <a:solidFill>
                  <a:srgbClr val="002060"/>
                </a:solidFill>
                <a:latin typeface="Arial Narrow" panose="020B0606020202030204" pitchFamily="34" charset="0"/>
              </a:rPr>
              <a:t>	</a:t>
            </a:r>
          </a:p>
          <a:p>
            <a:r>
              <a:rPr lang="en-US" sz="1600" b="1" dirty="0">
                <a:latin typeface="Arial Narrow" panose="020B0606020202030204" pitchFamily="34" charset="0"/>
              </a:rPr>
              <a:t>0900-1100 </a:t>
            </a:r>
            <a:r>
              <a:rPr lang="en-US" sz="1600" b="1" dirty="0" smtClean="0">
                <a:latin typeface="Arial Narrow" panose="020B0606020202030204" pitchFamily="34" charset="0"/>
              </a:rPr>
              <a:t>CDC </a:t>
            </a:r>
            <a:r>
              <a:rPr lang="en-US" sz="1600" dirty="0" smtClean="0">
                <a:latin typeface="Arial Narrow" panose="020B0606020202030204" pitchFamily="34" charset="0"/>
              </a:rPr>
              <a:t>Sparky </a:t>
            </a:r>
            <a:endParaRPr lang="en-US" sz="1600" dirty="0">
              <a:latin typeface="Arial Narrow" panose="020B0606020202030204" pitchFamily="34" charset="0"/>
            </a:endParaRPr>
          </a:p>
          <a:p>
            <a:r>
              <a:rPr lang="en-US" sz="1600" dirty="0">
                <a:latin typeface="Arial Narrow" panose="020B0606020202030204" pitchFamily="34" charset="0"/>
              </a:rPr>
              <a:t>visit and </a:t>
            </a:r>
            <a:r>
              <a:rPr lang="en-US" sz="1600" dirty="0" smtClean="0">
                <a:latin typeface="Arial Narrow" panose="020B0606020202030204" pitchFamily="34" charset="0"/>
              </a:rPr>
              <a:t>fire </a:t>
            </a:r>
            <a:r>
              <a:rPr lang="en-US" sz="1600" dirty="0">
                <a:latin typeface="Arial Narrow" panose="020B0606020202030204" pitchFamily="34" charset="0"/>
              </a:rPr>
              <a:t>truck </a:t>
            </a:r>
            <a:r>
              <a:rPr lang="en-US" sz="1600" dirty="0" smtClean="0">
                <a:latin typeface="Arial Narrow" panose="020B0606020202030204" pitchFamily="34" charset="0"/>
              </a:rPr>
              <a:t>display</a:t>
            </a:r>
          </a:p>
          <a:p>
            <a:endParaRPr lang="en-US" sz="1600" dirty="0">
              <a:latin typeface="Arial Narrow" panose="020B0606020202030204" pitchFamily="34" charset="0"/>
            </a:endParaRP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4714CC67-A4E7-4E23-A8BD-73DD6F14E4AF}"/>
              </a:ext>
            </a:extLst>
          </p:cNvPr>
          <p:cNvSpPr txBox="1"/>
          <p:nvPr/>
        </p:nvSpPr>
        <p:spPr>
          <a:xfrm>
            <a:off x="8811802" y="1873587"/>
            <a:ext cx="31093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Tuesday </a:t>
            </a:r>
            <a:r>
              <a:rPr lang="en-US" sz="1600" b="1" u="sng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8 </a:t>
            </a:r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October</a:t>
            </a:r>
            <a:r>
              <a:rPr lang="en-US" sz="1600" b="1" dirty="0">
                <a:solidFill>
                  <a:srgbClr val="002060"/>
                </a:solidFill>
                <a:latin typeface="Arial Narrow" panose="020B0606020202030204" pitchFamily="34" charset="0"/>
              </a:rPr>
              <a:t>	</a:t>
            </a:r>
          </a:p>
          <a:p>
            <a:r>
              <a:rPr lang="en-US" sz="1600" b="1" dirty="0" smtClean="0">
                <a:latin typeface="Arial Narrow" panose="020B0606020202030204" pitchFamily="34" charset="0"/>
              </a:rPr>
              <a:t>0845-1200 </a:t>
            </a:r>
            <a:r>
              <a:rPr lang="en-US" sz="1600" b="1" dirty="0">
                <a:latin typeface="Arial Narrow" panose="020B0606020202030204" pitchFamily="34" charset="0"/>
              </a:rPr>
              <a:t>– Twining School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Fire safety trailer </a:t>
            </a:r>
            <a:endParaRPr lang="en-US" sz="1600" dirty="0" smtClean="0">
              <a:latin typeface="Arial Narrow" panose="020B0606020202030204" pitchFamily="34" charset="0"/>
            </a:endParaRPr>
          </a:p>
          <a:p>
            <a:r>
              <a:rPr lang="en-US" sz="1600" dirty="0" smtClean="0">
                <a:latin typeface="Arial Narrow" panose="020B0606020202030204" pitchFamily="34" charset="0"/>
              </a:rPr>
              <a:t>and </a:t>
            </a:r>
            <a:r>
              <a:rPr lang="en-US" sz="1600" dirty="0">
                <a:latin typeface="Arial Narrow" panose="020B0606020202030204" pitchFamily="34" charset="0"/>
              </a:rPr>
              <a:t>fire truck </a:t>
            </a:r>
            <a:endParaRPr lang="en-US" sz="1600" dirty="0" smtClean="0">
              <a:latin typeface="Arial Narrow" panose="020B0606020202030204" pitchFamily="34" charset="0"/>
            </a:endParaRPr>
          </a:p>
          <a:p>
            <a:r>
              <a:rPr lang="en-US" sz="1600" dirty="0" smtClean="0">
                <a:latin typeface="Arial Narrow" panose="020B0606020202030204" pitchFamily="34" charset="0"/>
              </a:rPr>
              <a:t>display </a:t>
            </a:r>
            <a:r>
              <a:rPr lang="en-US" sz="1600" dirty="0">
                <a:latin typeface="Arial Narrow" panose="020B0606020202030204" pitchFamily="34" charset="0"/>
              </a:rPr>
              <a:t>with </a:t>
            </a:r>
            <a:endParaRPr lang="en-US" sz="1600" dirty="0" smtClean="0">
              <a:latin typeface="Arial Narrow" panose="020B0606020202030204" pitchFamily="34" charset="0"/>
            </a:endParaRPr>
          </a:p>
          <a:p>
            <a:r>
              <a:rPr lang="en-US" sz="1600" dirty="0" smtClean="0">
                <a:latin typeface="Arial Narrow" panose="020B0606020202030204" pitchFamily="34" charset="0"/>
              </a:rPr>
              <a:t>Sparky. Coloring </a:t>
            </a:r>
            <a:r>
              <a:rPr lang="en-US" sz="1600" dirty="0">
                <a:latin typeface="Arial Narrow" panose="020B0606020202030204" pitchFamily="34" charset="0"/>
              </a:rPr>
              <a:t>and </a:t>
            </a:r>
            <a:endParaRPr lang="en-US" sz="1600" dirty="0" smtClean="0">
              <a:latin typeface="Arial Narrow" panose="020B0606020202030204" pitchFamily="34" charset="0"/>
            </a:endParaRPr>
          </a:p>
          <a:p>
            <a:r>
              <a:rPr lang="en-US" sz="1600" dirty="0" smtClean="0">
                <a:latin typeface="Arial Narrow" panose="020B0606020202030204" pitchFamily="34" charset="0"/>
              </a:rPr>
              <a:t>poster </a:t>
            </a:r>
            <a:r>
              <a:rPr lang="en-US" sz="1600" dirty="0">
                <a:latin typeface="Arial Narrow" panose="020B0606020202030204" pitchFamily="34" charset="0"/>
              </a:rPr>
              <a:t>contest begins.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			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D6B3642B-C730-4179-A3C5-E6CBBCCEF4F9}"/>
              </a:ext>
            </a:extLst>
          </p:cNvPr>
          <p:cNvSpPr txBox="1"/>
          <p:nvPr/>
        </p:nvSpPr>
        <p:spPr>
          <a:xfrm>
            <a:off x="6464476" y="4100030"/>
            <a:ext cx="22601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Friday </a:t>
            </a:r>
            <a:r>
              <a:rPr lang="en-US" sz="1600" b="1" u="sng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11 </a:t>
            </a:r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October</a:t>
            </a:r>
          </a:p>
          <a:p>
            <a:r>
              <a:rPr lang="en-US" sz="1600" b="1" dirty="0">
                <a:latin typeface="Arial Narrow" panose="020B0606020202030204" pitchFamily="34" charset="0"/>
              </a:rPr>
              <a:t>1100-1400 – Burger King Parking Lot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Car fire and </a:t>
            </a:r>
            <a:r>
              <a:rPr lang="en-US" sz="1600" dirty="0" smtClean="0">
                <a:latin typeface="Arial Narrow" panose="020B0606020202030204" pitchFamily="34" charset="0"/>
              </a:rPr>
              <a:t>fire safety trailer</a:t>
            </a:r>
            <a:endParaRPr lang="en-US" sz="1600" dirty="0">
              <a:latin typeface="Arial Narrow" panose="020B0606020202030204" pitchFamily="34" charset="0"/>
            </a:endParaRP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219B2AF9-202B-4DFB-9080-17B46DF1C4AB}"/>
              </a:ext>
            </a:extLst>
          </p:cNvPr>
          <p:cNvSpPr txBox="1"/>
          <p:nvPr/>
        </p:nvSpPr>
        <p:spPr>
          <a:xfrm rot="16200000">
            <a:off x="2373808" y="2634797"/>
            <a:ext cx="1804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Saturday </a:t>
            </a:r>
            <a:r>
              <a:rPr lang="en-US" sz="1600" b="1" u="sng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5 October</a:t>
            </a:r>
            <a:endParaRPr lang="en-US" sz="16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EB5D927A-0CE0-44AB-8202-44E84DC69F69}"/>
              </a:ext>
            </a:extLst>
          </p:cNvPr>
          <p:cNvSpPr txBox="1"/>
          <p:nvPr/>
        </p:nvSpPr>
        <p:spPr>
          <a:xfrm>
            <a:off x="8811945" y="4092863"/>
            <a:ext cx="31584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Saturday </a:t>
            </a:r>
            <a:r>
              <a:rPr lang="en-US" sz="1600" b="1" u="sng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12 </a:t>
            </a:r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October</a:t>
            </a:r>
          </a:p>
          <a:p>
            <a:r>
              <a:rPr lang="en-US" sz="1600" b="1" dirty="0">
                <a:latin typeface="Arial Narrow" panose="020B0606020202030204" pitchFamily="34" charset="0"/>
              </a:rPr>
              <a:t>1000-1300 – Fire Department Open House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Free pancake breakfast, 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station tour, bouncy house</a:t>
            </a:r>
            <a:r>
              <a:rPr lang="en-US" sz="1600" dirty="0" smtClean="0">
                <a:latin typeface="Arial Narrow" panose="020B0606020202030204" pitchFamily="34" charset="0"/>
              </a:rPr>
              <a:t>,</a:t>
            </a:r>
          </a:p>
          <a:p>
            <a:r>
              <a:rPr lang="en-US" sz="1600" smtClean="0">
                <a:latin typeface="Arial Narrow" panose="020B0606020202030204" pitchFamily="34" charset="0"/>
              </a:rPr>
              <a:t>kids </a:t>
            </a:r>
            <a:r>
              <a:rPr lang="en-US" sz="1600" dirty="0">
                <a:latin typeface="Arial Narrow" panose="020B0606020202030204" pitchFamily="34" charset="0"/>
              </a:rPr>
              <a:t>firefighter challenge, fire safety trailer, fire extinguisher trainer and Sparky</a:t>
            </a:r>
          </a:p>
        </p:txBody>
      </p:sp>
      <p:sp>
        <p:nvSpPr>
          <p:cNvPr id="2310" name="Rectangle 2309">
            <a:extLst>
              <a:ext uri="{FF2B5EF4-FFF2-40B4-BE49-F238E27FC236}">
                <a16:creationId xmlns:a16="http://schemas.microsoft.com/office/drawing/2014/main" id="{045609E1-073D-42F0-82F3-DBF5F4FB6CB4}"/>
              </a:ext>
            </a:extLst>
          </p:cNvPr>
          <p:cNvSpPr/>
          <p:nvPr/>
        </p:nvSpPr>
        <p:spPr>
          <a:xfrm>
            <a:off x="475528" y="1866339"/>
            <a:ext cx="11445663" cy="188433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2060"/>
                </a:solidFill>
              </a:ln>
            </a:endParaRP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08FD3E58-515E-4130-BC1F-60B5E9B38A90}"/>
              </a:ext>
            </a:extLst>
          </p:cNvPr>
          <p:cNvSpPr/>
          <p:nvPr/>
        </p:nvSpPr>
        <p:spPr>
          <a:xfrm>
            <a:off x="473274" y="4041103"/>
            <a:ext cx="11497097" cy="23083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2060"/>
                </a:solidFill>
              </a:ln>
            </a:endParaRPr>
          </a:p>
        </p:txBody>
      </p:sp>
      <p:pic>
        <p:nvPicPr>
          <p:cNvPr id="316" name="Picture 315">
            <a:extLst>
              <a:ext uri="{FF2B5EF4-FFF2-40B4-BE49-F238E27FC236}">
                <a16:creationId xmlns:a16="http://schemas.microsoft.com/office/drawing/2014/main" id="{382DBEB1-CFC6-4E27-B1CA-6F8606105FA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3" t="2974" b="59307"/>
          <a:stretch/>
        </p:blipFill>
        <p:spPr>
          <a:xfrm flipH="1">
            <a:off x="4529714" y="2498344"/>
            <a:ext cx="1637934" cy="930288"/>
          </a:xfrm>
          <a:prstGeom prst="rect">
            <a:avLst/>
          </a:prstGeom>
        </p:spPr>
      </p:pic>
      <p:pic>
        <p:nvPicPr>
          <p:cNvPr id="318" name="Picture 317">
            <a:extLst>
              <a:ext uri="{FF2B5EF4-FFF2-40B4-BE49-F238E27FC236}">
                <a16:creationId xmlns:a16="http://schemas.microsoft.com/office/drawing/2014/main" id="{F55E97FE-871C-4B07-89ED-533234E43E7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2767" t="64088" r="392989" b="-25041"/>
          <a:stretch/>
        </p:blipFill>
        <p:spPr>
          <a:xfrm>
            <a:off x="-4604663" y="4746170"/>
            <a:ext cx="1701806" cy="3483429"/>
          </a:xfrm>
          <a:prstGeom prst="rect">
            <a:avLst/>
          </a:prstGeom>
        </p:spPr>
      </p:pic>
      <p:sp>
        <p:nvSpPr>
          <p:cNvPr id="306" name="TextBox 305">
            <a:extLst>
              <a:ext uri="{FF2B5EF4-FFF2-40B4-BE49-F238E27FC236}">
                <a16:creationId xmlns:a16="http://schemas.microsoft.com/office/drawing/2014/main" id="{2756E29E-CA7D-4ACA-8D36-A4196A013ACA}"/>
              </a:ext>
            </a:extLst>
          </p:cNvPr>
          <p:cNvSpPr txBox="1"/>
          <p:nvPr/>
        </p:nvSpPr>
        <p:spPr>
          <a:xfrm>
            <a:off x="4211758" y="4108980"/>
            <a:ext cx="22878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Thursday </a:t>
            </a:r>
            <a:r>
              <a:rPr lang="en-US" sz="1600" b="1" u="sng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10 </a:t>
            </a:r>
            <a:r>
              <a:rPr lang="en-US" sz="1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October</a:t>
            </a:r>
            <a:endParaRPr lang="en-US" sz="16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r>
              <a:rPr lang="en-US" sz="1600" b="1" dirty="0" smtClean="0">
                <a:latin typeface="Arial Narrow" panose="020B0606020202030204" pitchFamily="34" charset="0"/>
              </a:rPr>
              <a:t>1300-1500 </a:t>
            </a:r>
            <a:r>
              <a:rPr lang="en-US" sz="1600" b="1" dirty="0">
                <a:latin typeface="Arial Narrow" panose="020B0606020202030204" pitchFamily="34" charset="0"/>
              </a:rPr>
              <a:t>– </a:t>
            </a:r>
            <a:r>
              <a:rPr lang="en-US" sz="1600" b="1" dirty="0" smtClean="0">
                <a:latin typeface="Arial Narrow" panose="020B0606020202030204" pitchFamily="34" charset="0"/>
              </a:rPr>
              <a:t>Field House Gym </a:t>
            </a:r>
            <a:r>
              <a:rPr lang="en-US" sz="1600" dirty="0" smtClean="0">
                <a:latin typeface="Arial Narrow" panose="020B0606020202030204" pitchFamily="34" charset="0"/>
              </a:rPr>
              <a:t>Commander’s </a:t>
            </a:r>
            <a:r>
              <a:rPr lang="en-US" sz="1600" dirty="0">
                <a:latin typeface="Arial Narrow" panose="020B0606020202030204" pitchFamily="34" charset="0"/>
              </a:rPr>
              <a:t>team firefighter challenge and solo completion 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(Event held at fire station if inclement weather</a:t>
            </a:r>
            <a:r>
              <a:rPr lang="en-US" sz="1600" dirty="0" smtClean="0">
                <a:latin typeface="Arial Narrow" panose="020B0606020202030204" pitchFamily="34" charset="0"/>
              </a:rPr>
              <a:t>)</a:t>
            </a:r>
            <a:endParaRPr lang="en-US" sz="1600" b="1" dirty="0" smtClean="0">
              <a:latin typeface="Arial Narrow" panose="020B0606020202030204" pitchFamily="34" charset="0"/>
            </a:endParaRPr>
          </a:p>
          <a:p>
            <a:r>
              <a:rPr lang="en-US" sz="1600" b="1" dirty="0" smtClean="0">
                <a:latin typeface="Arial Narrow" panose="020B0606020202030204" pitchFamily="34" charset="0"/>
              </a:rPr>
              <a:t>TBD </a:t>
            </a:r>
            <a:r>
              <a:rPr lang="en-US" sz="1600" b="1" dirty="0">
                <a:latin typeface="Arial Narrow" panose="020B0606020202030204" pitchFamily="34" charset="0"/>
              </a:rPr>
              <a:t>– Twining School</a:t>
            </a:r>
            <a:endParaRPr lang="en-US" sz="1600" b="1" u="sng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en-US" sz="1600" dirty="0">
                <a:latin typeface="Arial Narrow" panose="020B0606020202030204" pitchFamily="34" charset="0"/>
              </a:rPr>
              <a:t>Contest winner pizza </a:t>
            </a:r>
            <a:r>
              <a:rPr lang="en-US" sz="1600" dirty="0" smtClean="0">
                <a:latin typeface="Arial Narrow" panose="020B0606020202030204" pitchFamily="34" charset="0"/>
              </a:rPr>
              <a:t>party</a:t>
            </a:r>
            <a:endParaRPr lang="en-US" sz="1600" dirty="0">
              <a:latin typeface="Arial Narrow" panose="020B0606020202030204" pitchFamily="34" charset="0"/>
            </a:endParaRPr>
          </a:p>
        </p:txBody>
      </p:sp>
      <p:pic>
        <p:nvPicPr>
          <p:cNvPr id="2321" name="Picture 2320">
            <a:extLst>
              <a:ext uri="{FF2B5EF4-FFF2-40B4-BE49-F238E27FC236}">
                <a16:creationId xmlns:a16="http://schemas.microsoft.com/office/drawing/2014/main" id="{662DDF6E-EDE5-40E9-AACA-40724105B99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1" t="5360" r="10217" b="25680"/>
          <a:stretch/>
        </p:blipFill>
        <p:spPr>
          <a:xfrm>
            <a:off x="10554213" y="2423160"/>
            <a:ext cx="1311863" cy="1242294"/>
          </a:xfrm>
          <a:prstGeom prst="rect">
            <a:avLst/>
          </a:prstGeom>
        </p:spPr>
      </p:pic>
      <p:pic>
        <p:nvPicPr>
          <p:cNvPr id="2323" name="Picture 2322">
            <a:extLst>
              <a:ext uri="{FF2B5EF4-FFF2-40B4-BE49-F238E27FC236}">
                <a16:creationId xmlns:a16="http://schemas.microsoft.com/office/drawing/2014/main" id="{26129F76-1BA3-46D6-A96B-E5F3662A443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01864" y="4929319"/>
            <a:ext cx="1082571" cy="1299726"/>
          </a:xfrm>
          <a:prstGeom prst="rect">
            <a:avLst/>
          </a:prstGeom>
        </p:spPr>
      </p:pic>
      <p:cxnSp>
        <p:nvCxnSpPr>
          <p:cNvPr id="2327" name="Straight Connector 2326">
            <a:extLst>
              <a:ext uri="{FF2B5EF4-FFF2-40B4-BE49-F238E27FC236}">
                <a16:creationId xmlns:a16="http://schemas.microsoft.com/office/drawing/2014/main" id="{0043886E-F6BA-4E97-8C41-38C727F860DB}"/>
              </a:ext>
            </a:extLst>
          </p:cNvPr>
          <p:cNvCxnSpPr>
            <a:cxnSpLocks/>
          </p:cNvCxnSpPr>
          <p:nvPr/>
        </p:nvCxnSpPr>
        <p:spPr>
          <a:xfrm>
            <a:off x="419100" y="1683068"/>
            <a:ext cx="11497097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29" name="Picture 2328">
            <a:extLst>
              <a:ext uri="{FF2B5EF4-FFF2-40B4-BE49-F238E27FC236}">
                <a16:creationId xmlns:a16="http://schemas.microsoft.com/office/drawing/2014/main" id="{8FEB0EB8-D538-40C8-B118-9E0FE46FE2E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8185" y="4576366"/>
            <a:ext cx="919602" cy="86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783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2036" y="-182883"/>
            <a:ext cx="9433530" cy="2387600"/>
          </a:xfrm>
        </p:spPr>
        <p:txBody>
          <a:bodyPr>
            <a:normAutofit/>
          </a:bodyPr>
          <a:lstStyle/>
          <a:p>
            <a:pPr eaLnBrk="0" hangingPunct="0"/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Fire Prevention Week Activities</a:t>
            </a:r>
            <a:r>
              <a:rPr lang="en-US" b="1" u="sng" dirty="0"/>
              <a:t/>
            </a:r>
            <a:br>
              <a:rPr lang="en-US" b="1" u="sng" dirty="0"/>
            </a:br>
            <a:r>
              <a:rPr lang="en-US" sz="3600" dirty="0" smtClean="0"/>
              <a:t>6-12 </a:t>
            </a:r>
            <a:r>
              <a:rPr lang="en-US" sz="3600" dirty="0"/>
              <a:t>October </a:t>
            </a:r>
            <a:r>
              <a:rPr lang="en-US" sz="3600" dirty="0" smtClean="0"/>
              <a:t>2019</a:t>
            </a:r>
            <a:r>
              <a:rPr lang="en-US" b="1" u="sng" dirty="0"/>
              <a:t/>
            </a:r>
            <a:br>
              <a:rPr lang="en-US" b="1" u="sng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48" y="2798550"/>
            <a:ext cx="11963400" cy="2459250"/>
          </a:xfrm>
        </p:spPr>
        <p:txBody>
          <a:bodyPr>
            <a:normAutofit/>
          </a:bodyPr>
          <a:lstStyle/>
          <a:p>
            <a:pPr eaLnBrk="0" hangingPunct="0"/>
            <a:endParaRPr lang="en-US" sz="1400" b="1" u="sng" dirty="0"/>
          </a:p>
          <a:p>
            <a:endParaRPr lang="en-US" sz="14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617993" y="219312"/>
            <a:ext cx="1760414" cy="1221126"/>
            <a:chOff x="0" y="0"/>
            <a:chExt cx="2160" cy="2237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" y="60"/>
              <a:ext cx="2040" cy="2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Freeform 2"/>
            <p:cNvSpPr>
              <a:spLocks/>
            </p:cNvSpPr>
            <p:nvPr/>
          </p:nvSpPr>
          <p:spPr bwMode="auto">
            <a:xfrm>
              <a:off x="30" y="30"/>
              <a:ext cx="2100" cy="2177"/>
            </a:xfrm>
            <a:custGeom>
              <a:avLst/>
              <a:gdLst>
                <a:gd name="T0" fmla="*/ 0 w 2100"/>
                <a:gd name="T1" fmla="*/ 0 h 2177"/>
                <a:gd name="T2" fmla="*/ 2100 w 2100"/>
                <a:gd name="T3" fmla="*/ 0 h 2177"/>
                <a:gd name="T4" fmla="*/ 2100 w 2100"/>
                <a:gd name="T5" fmla="*/ 2176 h 2177"/>
                <a:gd name="T6" fmla="*/ 0 w 2100"/>
                <a:gd name="T7" fmla="*/ 2176 h 2177"/>
                <a:gd name="T8" fmla="*/ 0 w 2100"/>
                <a:gd name="T9" fmla="*/ 0 h 2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00" h="2177">
                  <a:moveTo>
                    <a:pt x="0" y="0"/>
                  </a:moveTo>
                  <a:lnTo>
                    <a:pt x="2100" y="0"/>
                  </a:lnTo>
                  <a:lnTo>
                    <a:pt x="2100" y="2176"/>
                  </a:lnTo>
                  <a:lnTo>
                    <a:pt x="0" y="217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465" y="295030"/>
            <a:ext cx="865964" cy="1178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88"/>
          <p:cNvSpPr>
            <a:spLocks noChangeArrowheads="1"/>
          </p:cNvSpPr>
          <p:nvPr/>
        </p:nvSpPr>
        <p:spPr bwMode="auto">
          <a:xfrm>
            <a:off x="79248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642443" y="1510800"/>
            <a:ext cx="11247119" cy="119075"/>
            <a:chOff x="0" y="0"/>
            <a:chExt cx="12516" cy="176"/>
          </a:xfrm>
        </p:grpSpPr>
        <p:sp>
          <p:nvSpPr>
            <p:cNvPr id="9" name="Freeform 287"/>
            <p:cNvSpPr>
              <a:spLocks/>
            </p:cNvSpPr>
            <p:nvPr/>
          </p:nvSpPr>
          <p:spPr bwMode="auto">
            <a:xfrm>
              <a:off x="1229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86"/>
            <p:cNvSpPr>
              <a:spLocks/>
            </p:cNvSpPr>
            <p:nvPr/>
          </p:nvSpPr>
          <p:spPr bwMode="auto">
            <a:xfrm>
              <a:off x="1216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85"/>
            <p:cNvSpPr>
              <a:spLocks/>
            </p:cNvSpPr>
            <p:nvPr/>
          </p:nvSpPr>
          <p:spPr bwMode="auto">
            <a:xfrm>
              <a:off x="1202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84"/>
            <p:cNvSpPr>
              <a:spLocks/>
            </p:cNvSpPr>
            <p:nvPr/>
          </p:nvSpPr>
          <p:spPr bwMode="auto">
            <a:xfrm>
              <a:off x="1189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83"/>
            <p:cNvSpPr>
              <a:spLocks/>
            </p:cNvSpPr>
            <p:nvPr/>
          </p:nvSpPr>
          <p:spPr bwMode="auto">
            <a:xfrm>
              <a:off x="1176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82"/>
            <p:cNvSpPr>
              <a:spLocks/>
            </p:cNvSpPr>
            <p:nvPr/>
          </p:nvSpPr>
          <p:spPr bwMode="auto">
            <a:xfrm>
              <a:off x="1162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81"/>
            <p:cNvSpPr>
              <a:spLocks/>
            </p:cNvSpPr>
            <p:nvPr/>
          </p:nvSpPr>
          <p:spPr bwMode="auto">
            <a:xfrm>
              <a:off x="1149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80"/>
            <p:cNvSpPr>
              <a:spLocks/>
            </p:cNvSpPr>
            <p:nvPr/>
          </p:nvSpPr>
          <p:spPr bwMode="auto">
            <a:xfrm>
              <a:off x="1135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79"/>
            <p:cNvSpPr>
              <a:spLocks/>
            </p:cNvSpPr>
            <p:nvPr/>
          </p:nvSpPr>
          <p:spPr bwMode="auto">
            <a:xfrm>
              <a:off x="1122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78"/>
            <p:cNvSpPr>
              <a:spLocks/>
            </p:cNvSpPr>
            <p:nvPr/>
          </p:nvSpPr>
          <p:spPr bwMode="auto">
            <a:xfrm>
              <a:off x="1108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77"/>
            <p:cNvSpPr>
              <a:spLocks/>
            </p:cNvSpPr>
            <p:nvPr/>
          </p:nvSpPr>
          <p:spPr bwMode="auto">
            <a:xfrm>
              <a:off x="1095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76"/>
            <p:cNvSpPr>
              <a:spLocks/>
            </p:cNvSpPr>
            <p:nvPr/>
          </p:nvSpPr>
          <p:spPr bwMode="auto">
            <a:xfrm>
              <a:off x="1081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75"/>
            <p:cNvSpPr>
              <a:spLocks/>
            </p:cNvSpPr>
            <p:nvPr/>
          </p:nvSpPr>
          <p:spPr bwMode="auto">
            <a:xfrm>
              <a:off x="1068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74"/>
            <p:cNvSpPr>
              <a:spLocks/>
            </p:cNvSpPr>
            <p:nvPr/>
          </p:nvSpPr>
          <p:spPr bwMode="auto">
            <a:xfrm>
              <a:off x="1055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73"/>
            <p:cNvSpPr>
              <a:spLocks/>
            </p:cNvSpPr>
            <p:nvPr/>
          </p:nvSpPr>
          <p:spPr bwMode="auto">
            <a:xfrm>
              <a:off x="1041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72"/>
            <p:cNvSpPr>
              <a:spLocks/>
            </p:cNvSpPr>
            <p:nvPr/>
          </p:nvSpPr>
          <p:spPr bwMode="auto">
            <a:xfrm>
              <a:off x="1028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71"/>
            <p:cNvSpPr>
              <a:spLocks/>
            </p:cNvSpPr>
            <p:nvPr/>
          </p:nvSpPr>
          <p:spPr bwMode="auto">
            <a:xfrm>
              <a:off x="1014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70"/>
            <p:cNvSpPr>
              <a:spLocks/>
            </p:cNvSpPr>
            <p:nvPr/>
          </p:nvSpPr>
          <p:spPr bwMode="auto">
            <a:xfrm>
              <a:off x="1001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9"/>
            <p:cNvSpPr>
              <a:spLocks/>
            </p:cNvSpPr>
            <p:nvPr/>
          </p:nvSpPr>
          <p:spPr bwMode="auto">
            <a:xfrm>
              <a:off x="987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8"/>
            <p:cNvSpPr>
              <a:spLocks/>
            </p:cNvSpPr>
            <p:nvPr/>
          </p:nvSpPr>
          <p:spPr bwMode="auto">
            <a:xfrm>
              <a:off x="974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67"/>
            <p:cNvSpPr>
              <a:spLocks/>
            </p:cNvSpPr>
            <p:nvPr/>
          </p:nvSpPr>
          <p:spPr bwMode="auto">
            <a:xfrm>
              <a:off x="960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66"/>
            <p:cNvSpPr>
              <a:spLocks/>
            </p:cNvSpPr>
            <p:nvPr/>
          </p:nvSpPr>
          <p:spPr bwMode="auto">
            <a:xfrm>
              <a:off x="947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65"/>
            <p:cNvSpPr>
              <a:spLocks/>
            </p:cNvSpPr>
            <p:nvPr/>
          </p:nvSpPr>
          <p:spPr bwMode="auto">
            <a:xfrm>
              <a:off x="934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" name="Freeform 264"/>
            <p:cNvSpPr>
              <a:spLocks/>
            </p:cNvSpPr>
            <p:nvPr/>
          </p:nvSpPr>
          <p:spPr bwMode="auto">
            <a:xfrm>
              <a:off x="920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9" name="Freeform 263"/>
            <p:cNvSpPr>
              <a:spLocks/>
            </p:cNvSpPr>
            <p:nvPr/>
          </p:nvSpPr>
          <p:spPr bwMode="auto">
            <a:xfrm>
              <a:off x="907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" name="Freeform 262"/>
            <p:cNvSpPr>
              <a:spLocks/>
            </p:cNvSpPr>
            <p:nvPr/>
          </p:nvSpPr>
          <p:spPr bwMode="auto">
            <a:xfrm>
              <a:off x="893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Freeform 261"/>
            <p:cNvSpPr>
              <a:spLocks/>
            </p:cNvSpPr>
            <p:nvPr/>
          </p:nvSpPr>
          <p:spPr bwMode="auto">
            <a:xfrm>
              <a:off x="880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Freeform 260"/>
            <p:cNvSpPr>
              <a:spLocks/>
            </p:cNvSpPr>
            <p:nvPr/>
          </p:nvSpPr>
          <p:spPr bwMode="auto">
            <a:xfrm>
              <a:off x="866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Freeform 259"/>
            <p:cNvSpPr>
              <a:spLocks/>
            </p:cNvSpPr>
            <p:nvPr/>
          </p:nvSpPr>
          <p:spPr bwMode="auto">
            <a:xfrm>
              <a:off x="853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Freeform 258"/>
            <p:cNvSpPr>
              <a:spLocks/>
            </p:cNvSpPr>
            <p:nvPr/>
          </p:nvSpPr>
          <p:spPr bwMode="auto">
            <a:xfrm>
              <a:off x="840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Freeform 257"/>
            <p:cNvSpPr>
              <a:spLocks/>
            </p:cNvSpPr>
            <p:nvPr/>
          </p:nvSpPr>
          <p:spPr bwMode="auto">
            <a:xfrm>
              <a:off x="826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Freeform 256"/>
            <p:cNvSpPr>
              <a:spLocks/>
            </p:cNvSpPr>
            <p:nvPr/>
          </p:nvSpPr>
          <p:spPr bwMode="auto">
            <a:xfrm>
              <a:off x="813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Freeform 255"/>
            <p:cNvSpPr>
              <a:spLocks/>
            </p:cNvSpPr>
            <p:nvPr/>
          </p:nvSpPr>
          <p:spPr bwMode="auto">
            <a:xfrm>
              <a:off x="799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Freeform 254"/>
            <p:cNvSpPr>
              <a:spLocks/>
            </p:cNvSpPr>
            <p:nvPr/>
          </p:nvSpPr>
          <p:spPr bwMode="auto">
            <a:xfrm>
              <a:off x="786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" name="Freeform 253"/>
            <p:cNvSpPr>
              <a:spLocks/>
            </p:cNvSpPr>
            <p:nvPr/>
          </p:nvSpPr>
          <p:spPr bwMode="auto">
            <a:xfrm>
              <a:off x="772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2" name="Freeform 252"/>
            <p:cNvSpPr>
              <a:spLocks/>
            </p:cNvSpPr>
            <p:nvPr/>
          </p:nvSpPr>
          <p:spPr bwMode="auto">
            <a:xfrm>
              <a:off x="759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3" name="Freeform 251"/>
            <p:cNvSpPr>
              <a:spLocks/>
            </p:cNvSpPr>
            <p:nvPr/>
          </p:nvSpPr>
          <p:spPr bwMode="auto">
            <a:xfrm>
              <a:off x="745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4" name="Freeform 250"/>
            <p:cNvSpPr>
              <a:spLocks/>
            </p:cNvSpPr>
            <p:nvPr/>
          </p:nvSpPr>
          <p:spPr bwMode="auto">
            <a:xfrm>
              <a:off x="732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5" name="Freeform 249"/>
            <p:cNvSpPr>
              <a:spLocks/>
            </p:cNvSpPr>
            <p:nvPr/>
          </p:nvSpPr>
          <p:spPr bwMode="auto">
            <a:xfrm>
              <a:off x="719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6" name="Freeform 248"/>
            <p:cNvSpPr>
              <a:spLocks/>
            </p:cNvSpPr>
            <p:nvPr/>
          </p:nvSpPr>
          <p:spPr bwMode="auto">
            <a:xfrm>
              <a:off x="705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Freeform 247"/>
            <p:cNvSpPr>
              <a:spLocks/>
            </p:cNvSpPr>
            <p:nvPr/>
          </p:nvSpPr>
          <p:spPr bwMode="auto">
            <a:xfrm>
              <a:off x="692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8" name="Freeform 246"/>
            <p:cNvSpPr>
              <a:spLocks/>
            </p:cNvSpPr>
            <p:nvPr/>
          </p:nvSpPr>
          <p:spPr bwMode="auto">
            <a:xfrm>
              <a:off x="678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Freeform 245"/>
            <p:cNvSpPr>
              <a:spLocks/>
            </p:cNvSpPr>
            <p:nvPr/>
          </p:nvSpPr>
          <p:spPr bwMode="auto">
            <a:xfrm>
              <a:off x="665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Freeform 244"/>
            <p:cNvSpPr>
              <a:spLocks/>
            </p:cNvSpPr>
            <p:nvPr/>
          </p:nvSpPr>
          <p:spPr bwMode="auto">
            <a:xfrm>
              <a:off x="651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1" name="Freeform 243"/>
            <p:cNvSpPr>
              <a:spLocks/>
            </p:cNvSpPr>
            <p:nvPr/>
          </p:nvSpPr>
          <p:spPr bwMode="auto">
            <a:xfrm>
              <a:off x="638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2" name="Freeform 242"/>
            <p:cNvSpPr>
              <a:spLocks/>
            </p:cNvSpPr>
            <p:nvPr/>
          </p:nvSpPr>
          <p:spPr bwMode="auto">
            <a:xfrm>
              <a:off x="624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32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3" name="Freeform 241"/>
            <p:cNvSpPr>
              <a:spLocks/>
            </p:cNvSpPr>
            <p:nvPr/>
          </p:nvSpPr>
          <p:spPr bwMode="auto">
            <a:xfrm>
              <a:off x="611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4" name="Freeform 240"/>
            <p:cNvSpPr>
              <a:spLocks/>
            </p:cNvSpPr>
            <p:nvPr/>
          </p:nvSpPr>
          <p:spPr bwMode="auto">
            <a:xfrm>
              <a:off x="598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Freeform 239"/>
            <p:cNvSpPr>
              <a:spLocks/>
            </p:cNvSpPr>
            <p:nvPr/>
          </p:nvSpPr>
          <p:spPr bwMode="auto">
            <a:xfrm>
              <a:off x="584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6" name="Freeform 238"/>
            <p:cNvSpPr>
              <a:spLocks/>
            </p:cNvSpPr>
            <p:nvPr/>
          </p:nvSpPr>
          <p:spPr bwMode="auto">
            <a:xfrm>
              <a:off x="571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Freeform 237"/>
            <p:cNvSpPr>
              <a:spLocks/>
            </p:cNvSpPr>
            <p:nvPr/>
          </p:nvSpPr>
          <p:spPr bwMode="auto">
            <a:xfrm>
              <a:off x="557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8" name="Freeform 236"/>
            <p:cNvSpPr>
              <a:spLocks/>
            </p:cNvSpPr>
            <p:nvPr/>
          </p:nvSpPr>
          <p:spPr bwMode="auto">
            <a:xfrm>
              <a:off x="544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9" name="Freeform 235"/>
            <p:cNvSpPr>
              <a:spLocks/>
            </p:cNvSpPr>
            <p:nvPr/>
          </p:nvSpPr>
          <p:spPr bwMode="auto">
            <a:xfrm>
              <a:off x="530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0" name="Freeform 234"/>
            <p:cNvSpPr>
              <a:spLocks/>
            </p:cNvSpPr>
            <p:nvPr/>
          </p:nvSpPr>
          <p:spPr bwMode="auto">
            <a:xfrm>
              <a:off x="517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Freeform 233"/>
            <p:cNvSpPr>
              <a:spLocks/>
            </p:cNvSpPr>
            <p:nvPr/>
          </p:nvSpPr>
          <p:spPr bwMode="auto">
            <a:xfrm>
              <a:off x="503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2" name="Freeform 232"/>
            <p:cNvSpPr>
              <a:spLocks/>
            </p:cNvSpPr>
            <p:nvPr/>
          </p:nvSpPr>
          <p:spPr bwMode="auto">
            <a:xfrm>
              <a:off x="490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3" name="Freeform 231"/>
            <p:cNvSpPr>
              <a:spLocks/>
            </p:cNvSpPr>
            <p:nvPr/>
          </p:nvSpPr>
          <p:spPr bwMode="auto">
            <a:xfrm>
              <a:off x="477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4" name="Freeform 230"/>
            <p:cNvSpPr>
              <a:spLocks/>
            </p:cNvSpPr>
            <p:nvPr/>
          </p:nvSpPr>
          <p:spPr bwMode="auto">
            <a:xfrm>
              <a:off x="463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5" name="Freeform 229"/>
            <p:cNvSpPr>
              <a:spLocks/>
            </p:cNvSpPr>
            <p:nvPr/>
          </p:nvSpPr>
          <p:spPr bwMode="auto">
            <a:xfrm>
              <a:off x="450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6" name="Freeform 228"/>
            <p:cNvSpPr>
              <a:spLocks/>
            </p:cNvSpPr>
            <p:nvPr/>
          </p:nvSpPr>
          <p:spPr bwMode="auto">
            <a:xfrm>
              <a:off x="436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7" name="Freeform 227"/>
            <p:cNvSpPr>
              <a:spLocks/>
            </p:cNvSpPr>
            <p:nvPr/>
          </p:nvSpPr>
          <p:spPr bwMode="auto">
            <a:xfrm>
              <a:off x="423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8" name="Freeform 226"/>
            <p:cNvSpPr>
              <a:spLocks/>
            </p:cNvSpPr>
            <p:nvPr/>
          </p:nvSpPr>
          <p:spPr bwMode="auto">
            <a:xfrm>
              <a:off x="409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" name="Freeform 225"/>
            <p:cNvSpPr>
              <a:spLocks/>
            </p:cNvSpPr>
            <p:nvPr/>
          </p:nvSpPr>
          <p:spPr bwMode="auto">
            <a:xfrm>
              <a:off x="396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0" name="Freeform 224"/>
            <p:cNvSpPr>
              <a:spLocks/>
            </p:cNvSpPr>
            <p:nvPr/>
          </p:nvSpPr>
          <p:spPr bwMode="auto">
            <a:xfrm>
              <a:off x="383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1" name="Freeform 223"/>
            <p:cNvSpPr>
              <a:spLocks/>
            </p:cNvSpPr>
            <p:nvPr/>
          </p:nvSpPr>
          <p:spPr bwMode="auto">
            <a:xfrm>
              <a:off x="369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2" name="Freeform 222"/>
            <p:cNvSpPr>
              <a:spLocks/>
            </p:cNvSpPr>
            <p:nvPr/>
          </p:nvSpPr>
          <p:spPr bwMode="auto">
            <a:xfrm>
              <a:off x="356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3" name="Freeform 221"/>
            <p:cNvSpPr>
              <a:spLocks/>
            </p:cNvSpPr>
            <p:nvPr/>
          </p:nvSpPr>
          <p:spPr bwMode="auto">
            <a:xfrm>
              <a:off x="342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4" name="Freeform 220"/>
            <p:cNvSpPr>
              <a:spLocks/>
            </p:cNvSpPr>
            <p:nvPr/>
          </p:nvSpPr>
          <p:spPr bwMode="auto">
            <a:xfrm>
              <a:off x="329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5" name="Freeform 219"/>
            <p:cNvSpPr>
              <a:spLocks/>
            </p:cNvSpPr>
            <p:nvPr/>
          </p:nvSpPr>
          <p:spPr bwMode="auto">
            <a:xfrm>
              <a:off x="315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6" name="Freeform 218"/>
            <p:cNvSpPr>
              <a:spLocks/>
            </p:cNvSpPr>
            <p:nvPr/>
          </p:nvSpPr>
          <p:spPr bwMode="auto">
            <a:xfrm>
              <a:off x="302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7" name="Freeform 217"/>
            <p:cNvSpPr>
              <a:spLocks/>
            </p:cNvSpPr>
            <p:nvPr/>
          </p:nvSpPr>
          <p:spPr bwMode="auto">
            <a:xfrm>
              <a:off x="288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8" name="Freeform 216"/>
            <p:cNvSpPr>
              <a:spLocks/>
            </p:cNvSpPr>
            <p:nvPr/>
          </p:nvSpPr>
          <p:spPr bwMode="auto">
            <a:xfrm>
              <a:off x="275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9" name="Freeform 215"/>
            <p:cNvSpPr>
              <a:spLocks/>
            </p:cNvSpPr>
            <p:nvPr/>
          </p:nvSpPr>
          <p:spPr bwMode="auto">
            <a:xfrm>
              <a:off x="262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0" name="Freeform 214"/>
            <p:cNvSpPr>
              <a:spLocks/>
            </p:cNvSpPr>
            <p:nvPr/>
          </p:nvSpPr>
          <p:spPr bwMode="auto">
            <a:xfrm>
              <a:off x="248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1" name="Freeform 213"/>
            <p:cNvSpPr>
              <a:spLocks/>
            </p:cNvSpPr>
            <p:nvPr/>
          </p:nvSpPr>
          <p:spPr bwMode="auto">
            <a:xfrm>
              <a:off x="235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2" name="Freeform 212"/>
            <p:cNvSpPr>
              <a:spLocks/>
            </p:cNvSpPr>
            <p:nvPr/>
          </p:nvSpPr>
          <p:spPr bwMode="auto">
            <a:xfrm>
              <a:off x="221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3" name="Freeform 211"/>
            <p:cNvSpPr>
              <a:spLocks/>
            </p:cNvSpPr>
            <p:nvPr/>
          </p:nvSpPr>
          <p:spPr bwMode="auto">
            <a:xfrm>
              <a:off x="208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4" name="Freeform 210"/>
            <p:cNvSpPr>
              <a:spLocks/>
            </p:cNvSpPr>
            <p:nvPr/>
          </p:nvSpPr>
          <p:spPr bwMode="auto">
            <a:xfrm>
              <a:off x="1948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5" name="Freeform 209"/>
            <p:cNvSpPr>
              <a:spLocks/>
            </p:cNvSpPr>
            <p:nvPr/>
          </p:nvSpPr>
          <p:spPr bwMode="auto">
            <a:xfrm>
              <a:off x="181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6" name="Freeform 208"/>
            <p:cNvSpPr>
              <a:spLocks/>
            </p:cNvSpPr>
            <p:nvPr/>
          </p:nvSpPr>
          <p:spPr bwMode="auto">
            <a:xfrm>
              <a:off x="167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7" name="Freeform 207"/>
            <p:cNvSpPr>
              <a:spLocks/>
            </p:cNvSpPr>
            <p:nvPr/>
          </p:nvSpPr>
          <p:spPr bwMode="auto">
            <a:xfrm>
              <a:off x="154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8" name="Freeform 206"/>
            <p:cNvSpPr>
              <a:spLocks/>
            </p:cNvSpPr>
            <p:nvPr/>
          </p:nvSpPr>
          <p:spPr bwMode="auto">
            <a:xfrm>
              <a:off x="141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Freeform 205"/>
            <p:cNvSpPr>
              <a:spLocks/>
            </p:cNvSpPr>
            <p:nvPr/>
          </p:nvSpPr>
          <p:spPr bwMode="auto">
            <a:xfrm>
              <a:off x="1276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0" name="Freeform 204"/>
            <p:cNvSpPr>
              <a:spLocks/>
            </p:cNvSpPr>
            <p:nvPr/>
          </p:nvSpPr>
          <p:spPr bwMode="auto">
            <a:xfrm>
              <a:off x="1142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1" name="Freeform 203"/>
            <p:cNvSpPr>
              <a:spLocks/>
            </p:cNvSpPr>
            <p:nvPr/>
          </p:nvSpPr>
          <p:spPr bwMode="auto">
            <a:xfrm>
              <a:off x="100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2" name="Freeform 202"/>
            <p:cNvSpPr>
              <a:spLocks/>
            </p:cNvSpPr>
            <p:nvPr/>
          </p:nvSpPr>
          <p:spPr bwMode="auto">
            <a:xfrm>
              <a:off x="873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3" name="Freeform 201"/>
            <p:cNvSpPr>
              <a:spLocks/>
            </p:cNvSpPr>
            <p:nvPr/>
          </p:nvSpPr>
          <p:spPr bwMode="auto">
            <a:xfrm>
              <a:off x="739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4" name="Freeform 200"/>
            <p:cNvSpPr>
              <a:spLocks/>
            </p:cNvSpPr>
            <p:nvPr/>
          </p:nvSpPr>
          <p:spPr bwMode="auto">
            <a:xfrm>
              <a:off x="604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Freeform 199"/>
            <p:cNvSpPr>
              <a:spLocks/>
            </p:cNvSpPr>
            <p:nvPr/>
          </p:nvSpPr>
          <p:spPr bwMode="auto">
            <a:xfrm>
              <a:off x="470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6" name="Freeform 198"/>
            <p:cNvSpPr>
              <a:spLocks/>
            </p:cNvSpPr>
            <p:nvPr/>
          </p:nvSpPr>
          <p:spPr bwMode="auto">
            <a:xfrm>
              <a:off x="335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7" name="Freeform 197"/>
            <p:cNvSpPr>
              <a:spLocks/>
            </p:cNvSpPr>
            <p:nvPr/>
          </p:nvSpPr>
          <p:spPr bwMode="auto">
            <a:xfrm>
              <a:off x="201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8" name="Freeform 196"/>
            <p:cNvSpPr>
              <a:spLocks/>
            </p:cNvSpPr>
            <p:nvPr/>
          </p:nvSpPr>
          <p:spPr bwMode="auto">
            <a:xfrm>
              <a:off x="57" y="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9" name="Freeform 195"/>
            <p:cNvSpPr>
              <a:spLocks/>
            </p:cNvSpPr>
            <p:nvPr/>
          </p:nvSpPr>
          <p:spPr bwMode="auto">
            <a:xfrm>
              <a:off x="67" y="47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0" name="Freeform 194"/>
            <p:cNvSpPr>
              <a:spLocks/>
            </p:cNvSpPr>
            <p:nvPr/>
          </p:nvSpPr>
          <p:spPr bwMode="auto">
            <a:xfrm>
              <a:off x="1229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1" name="Freeform 193"/>
            <p:cNvSpPr>
              <a:spLocks/>
            </p:cNvSpPr>
            <p:nvPr/>
          </p:nvSpPr>
          <p:spPr bwMode="auto">
            <a:xfrm>
              <a:off x="1216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2" name="Freeform 192"/>
            <p:cNvSpPr>
              <a:spLocks/>
            </p:cNvSpPr>
            <p:nvPr/>
          </p:nvSpPr>
          <p:spPr bwMode="auto">
            <a:xfrm>
              <a:off x="1202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3" name="Freeform 191"/>
            <p:cNvSpPr>
              <a:spLocks/>
            </p:cNvSpPr>
            <p:nvPr/>
          </p:nvSpPr>
          <p:spPr bwMode="auto">
            <a:xfrm>
              <a:off x="1189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4" name="Freeform 190"/>
            <p:cNvSpPr>
              <a:spLocks/>
            </p:cNvSpPr>
            <p:nvPr/>
          </p:nvSpPr>
          <p:spPr bwMode="auto">
            <a:xfrm>
              <a:off x="1176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5" name="Freeform 189"/>
            <p:cNvSpPr>
              <a:spLocks/>
            </p:cNvSpPr>
            <p:nvPr/>
          </p:nvSpPr>
          <p:spPr bwMode="auto">
            <a:xfrm>
              <a:off x="1162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6" name="Freeform 188"/>
            <p:cNvSpPr>
              <a:spLocks/>
            </p:cNvSpPr>
            <p:nvPr/>
          </p:nvSpPr>
          <p:spPr bwMode="auto">
            <a:xfrm>
              <a:off x="1149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7" name="Freeform 187"/>
            <p:cNvSpPr>
              <a:spLocks/>
            </p:cNvSpPr>
            <p:nvPr/>
          </p:nvSpPr>
          <p:spPr bwMode="auto">
            <a:xfrm>
              <a:off x="1135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8" name="Freeform 186"/>
            <p:cNvSpPr>
              <a:spLocks/>
            </p:cNvSpPr>
            <p:nvPr/>
          </p:nvSpPr>
          <p:spPr bwMode="auto">
            <a:xfrm>
              <a:off x="1122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" name="Freeform 185"/>
            <p:cNvSpPr>
              <a:spLocks/>
            </p:cNvSpPr>
            <p:nvPr/>
          </p:nvSpPr>
          <p:spPr bwMode="auto">
            <a:xfrm>
              <a:off x="1108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" name="Freeform 184"/>
            <p:cNvSpPr>
              <a:spLocks/>
            </p:cNvSpPr>
            <p:nvPr/>
          </p:nvSpPr>
          <p:spPr bwMode="auto">
            <a:xfrm>
              <a:off x="1095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1" name="Freeform 183"/>
            <p:cNvSpPr>
              <a:spLocks/>
            </p:cNvSpPr>
            <p:nvPr/>
          </p:nvSpPr>
          <p:spPr bwMode="auto">
            <a:xfrm>
              <a:off x="1081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2" name="Freeform 182"/>
            <p:cNvSpPr>
              <a:spLocks/>
            </p:cNvSpPr>
            <p:nvPr/>
          </p:nvSpPr>
          <p:spPr bwMode="auto">
            <a:xfrm>
              <a:off x="1068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3" name="Freeform 181"/>
            <p:cNvSpPr>
              <a:spLocks/>
            </p:cNvSpPr>
            <p:nvPr/>
          </p:nvSpPr>
          <p:spPr bwMode="auto">
            <a:xfrm>
              <a:off x="1055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4" name="Freeform 180"/>
            <p:cNvSpPr>
              <a:spLocks/>
            </p:cNvSpPr>
            <p:nvPr/>
          </p:nvSpPr>
          <p:spPr bwMode="auto">
            <a:xfrm>
              <a:off x="1041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5" name="Freeform 179"/>
            <p:cNvSpPr>
              <a:spLocks/>
            </p:cNvSpPr>
            <p:nvPr/>
          </p:nvSpPr>
          <p:spPr bwMode="auto">
            <a:xfrm>
              <a:off x="1028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6" name="Freeform 178"/>
            <p:cNvSpPr>
              <a:spLocks/>
            </p:cNvSpPr>
            <p:nvPr/>
          </p:nvSpPr>
          <p:spPr bwMode="auto">
            <a:xfrm>
              <a:off x="1014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7" name="Freeform 177"/>
            <p:cNvSpPr>
              <a:spLocks/>
            </p:cNvSpPr>
            <p:nvPr/>
          </p:nvSpPr>
          <p:spPr bwMode="auto">
            <a:xfrm>
              <a:off x="1001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8" name="Freeform 176"/>
            <p:cNvSpPr>
              <a:spLocks/>
            </p:cNvSpPr>
            <p:nvPr/>
          </p:nvSpPr>
          <p:spPr bwMode="auto">
            <a:xfrm>
              <a:off x="987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9" name="Freeform 175"/>
            <p:cNvSpPr>
              <a:spLocks/>
            </p:cNvSpPr>
            <p:nvPr/>
          </p:nvSpPr>
          <p:spPr bwMode="auto">
            <a:xfrm>
              <a:off x="974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0" name="Freeform 174"/>
            <p:cNvSpPr>
              <a:spLocks/>
            </p:cNvSpPr>
            <p:nvPr/>
          </p:nvSpPr>
          <p:spPr bwMode="auto">
            <a:xfrm>
              <a:off x="960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1" name="Freeform 173"/>
            <p:cNvSpPr>
              <a:spLocks/>
            </p:cNvSpPr>
            <p:nvPr/>
          </p:nvSpPr>
          <p:spPr bwMode="auto">
            <a:xfrm>
              <a:off x="947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2" name="Freeform 172"/>
            <p:cNvSpPr>
              <a:spLocks/>
            </p:cNvSpPr>
            <p:nvPr/>
          </p:nvSpPr>
          <p:spPr bwMode="auto">
            <a:xfrm>
              <a:off x="934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3" name="Freeform 171"/>
            <p:cNvSpPr>
              <a:spLocks/>
            </p:cNvSpPr>
            <p:nvPr/>
          </p:nvSpPr>
          <p:spPr bwMode="auto">
            <a:xfrm>
              <a:off x="920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4" name="Freeform 170"/>
            <p:cNvSpPr>
              <a:spLocks/>
            </p:cNvSpPr>
            <p:nvPr/>
          </p:nvSpPr>
          <p:spPr bwMode="auto">
            <a:xfrm>
              <a:off x="907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5" name="Freeform 169"/>
            <p:cNvSpPr>
              <a:spLocks/>
            </p:cNvSpPr>
            <p:nvPr/>
          </p:nvSpPr>
          <p:spPr bwMode="auto">
            <a:xfrm>
              <a:off x="893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6" name="Freeform 168"/>
            <p:cNvSpPr>
              <a:spLocks/>
            </p:cNvSpPr>
            <p:nvPr/>
          </p:nvSpPr>
          <p:spPr bwMode="auto">
            <a:xfrm>
              <a:off x="880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7" name="Freeform 167"/>
            <p:cNvSpPr>
              <a:spLocks/>
            </p:cNvSpPr>
            <p:nvPr/>
          </p:nvSpPr>
          <p:spPr bwMode="auto">
            <a:xfrm>
              <a:off x="866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8" name="Freeform 166"/>
            <p:cNvSpPr>
              <a:spLocks/>
            </p:cNvSpPr>
            <p:nvPr/>
          </p:nvSpPr>
          <p:spPr bwMode="auto">
            <a:xfrm>
              <a:off x="853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9" name="Freeform 165"/>
            <p:cNvSpPr>
              <a:spLocks/>
            </p:cNvSpPr>
            <p:nvPr/>
          </p:nvSpPr>
          <p:spPr bwMode="auto">
            <a:xfrm>
              <a:off x="840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" name="Freeform 164"/>
            <p:cNvSpPr>
              <a:spLocks/>
            </p:cNvSpPr>
            <p:nvPr/>
          </p:nvSpPr>
          <p:spPr bwMode="auto">
            <a:xfrm>
              <a:off x="826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" name="Freeform 163"/>
            <p:cNvSpPr>
              <a:spLocks/>
            </p:cNvSpPr>
            <p:nvPr/>
          </p:nvSpPr>
          <p:spPr bwMode="auto">
            <a:xfrm>
              <a:off x="813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2" name="Freeform 162"/>
            <p:cNvSpPr>
              <a:spLocks/>
            </p:cNvSpPr>
            <p:nvPr/>
          </p:nvSpPr>
          <p:spPr bwMode="auto">
            <a:xfrm>
              <a:off x="799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3" name="Freeform 161"/>
            <p:cNvSpPr>
              <a:spLocks/>
            </p:cNvSpPr>
            <p:nvPr/>
          </p:nvSpPr>
          <p:spPr bwMode="auto">
            <a:xfrm>
              <a:off x="786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4" name="Freeform 160"/>
            <p:cNvSpPr>
              <a:spLocks/>
            </p:cNvSpPr>
            <p:nvPr/>
          </p:nvSpPr>
          <p:spPr bwMode="auto">
            <a:xfrm>
              <a:off x="772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" name="Freeform 159"/>
            <p:cNvSpPr>
              <a:spLocks/>
            </p:cNvSpPr>
            <p:nvPr/>
          </p:nvSpPr>
          <p:spPr bwMode="auto">
            <a:xfrm>
              <a:off x="759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6" name="Freeform 158"/>
            <p:cNvSpPr>
              <a:spLocks/>
            </p:cNvSpPr>
            <p:nvPr/>
          </p:nvSpPr>
          <p:spPr bwMode="auto">
            <a:xfrm>
              <a:off x="745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" name="Freeform 157"/>
            <p:cNvSpPr>
              <a:spLocks/>
            </p:cNvSpPr>
            <p:nvPr/>
          </p:nvSpPr>
          <p:spPr bwMode="auto">
            <a:xfrm>
              <a:off x="732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8" name="Freeform 156"/>
            <p:cNvSpPr>
              <a:spLocks/>
            </p:cNvSpPr>
            <p:nvPr/>
          </p:nvSpPr>
          <p:spPr bwMode="auto">
            <a:xfrm>
              <a:off x="719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9" name="Freeform 155"/>
            <p:cNvSpPr>
              <a:spLocks/>
            </p:cNvSpPr>
            <p:nvPr/>
          </p:nvSpPr>
          <p:spPr bwMode="auto">
            <a:xfrm>
              <a:off x="705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0" name="Freeform 154"/>
            <p:cNvSpPr>
              <a:spLocks/>
            </p:cNvSpPr>
            <p:nvPr/>
          </p:nvSpPr>
          <p:spPr bwMode="auto">
            <a:xfrm>
              <a:off x="692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1" name="Freeform 153"/>
            <p:cNvSpPr>
              <a:spLocks/>
            </p:cNvSpPr>
            <p:nvPr/>
          </p:nvSpPr>
          <p:spPr bwMode="auto">
            <a:xfrm>
              <a:off x="678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2" name="Freeform 152"/>
            <p:cNvSpPr>
              <a:spLocks/>
            </p:cNvSpPr>
            <p:nvPr/>
          </p:nvSpPr>
          <p:spPr bwMode="auto">
            <a:xfrm>
              <a:off x="665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3" name="Freeform 151"/>
            <p:cNvSpPr>
              <a:spLocks/>
            </p:cNvSpPr>
            <p:nvPr/>
          </p:nvSpPr>
          <p:spPr bwMode="auto">
            <a:xfrm>
              <a:off x="651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4" name="Freeform 150"/>
            <p:cNvSpPr>
              <a:spLocks/>
            </p:cNvSpPr>
            <p:nvPr/>
          </p:nvSpPr>
          <p:spPr bwMode="auto">
            <a:xfrm>
              <a:off x="638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5" name="Freeform 149"/>
            <p:cNvSpPr>
              <a:spLocks/>
            </p:cNvSpPr>
            <p:nvPr/>
          </p:nvSpPr>
          <p:spPr bwMode="auto">
            <a:xfrm>
              <a:off x="624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6" name="Freeform 148"/>
            <p:cNvSpPr>
              <a:spLocks/>
            </p:cNvSpPr>
            <p:nvPr/>
          </p:nvSpPr>
          <p:spPr bwMode="auto">
            <a:xfrm>
              <a:off x="611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7" name="Freeform 147"/>
            <p:cNvSpPr>
              <a:spLocks/>
            </p:cNvSpPr>
            <p:nvPr/>
          </p:nvSpPr>
          <p:spPr bwMode="auto">
            <a:xfrm>
              <a:off x="598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8" name="Freeform 146"/>
            <p:cNvSpPr>
              <a:spLocks/>
            </p:cNvSpPr>
            <p:nvPr/>
          </p:nvSpPr>
          <p:spPr bwMode="auto">
            <a:xfrm>
              <a:off x="584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9" name="Freeform 145"/>
            <p:cNvSpPr>
              <a:spLocks/>
            </p:cNvSpPr>
            <p:nvPr/>
          </p:nvSpPr>
          <p:spPr bwMode="auto">
            <a:xfrm>
              <a:off x="571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" name="Freeform 144"/>
            <p:cNvSpPr>
              <a:spLocks/>
            </p:cNvSpPr>
            <p:nvPr/>
          </p:nvSpPr>
          <p:spPr bwMode="auto">
            <a:xfrm>
              <a:off x="557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" name="Freeform 143"/>
            <p:cNvSpPr>
              <a:spLocks/>
            </p:cNvSpPr>
            <p:nvPr/>
          </p:nvSpPr>
          <p:spPr bwMode="auto">
            <a:xfrm>
              <a:off x="544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2" name="Freeform 142"/>
            <p:cNvSpPr>
              <a:spLocks/>
            </p:cNvSpPr>
            <p:nvPr/>
          </p:nvSpPr>
          <p:spPr bwMode="auto">
            <a:xfrm>
              <a:off x="530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3" name="Freeform 141"/>
            <p:cNvSpPr>
              <a:spLocks/>
            </p:cNvSpPr>
            <p:nvPr/>
          </p:nvSpPr>
          <p:spPr bwMode="auto">
            <a:xfrm>
              <a:off x="517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4" name="Freeform 140"/>
            <p:cNvSpPr>
              <a:spLocks/>
            </p:cNvSpPr>
            <p:nvPr/>
          </p:nvSpPr>
          <p:spPr bwMode="auto">
            <a:xfrm>
              <a:off x="503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5" name="Freeform 139"/>
            <p:cNvSpPr>
              <a:spLocks/>
            </p:cNvSpPr>
            <p:nvPr/>
          </p:nvSpPr>
          <p:spPr bwMode="auto">
            <a:xfrm>
              <a:off x="490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6" name="Freeform 138"/>
            <p:cNvSpPr>
              <a:spLocks/>
            </p:cNvSpPr>
            <p:nvPr/>
          </p:nvSpPr>
          <p:spPr bwMode="auto">
            <a:xfrm>
              <a:off x="477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7" name="Freeform 137"/>
            <p:cNvSpPr>
              <a:spLocks/>
            </p:cNvSpPr>
            <p:nvPr/>
          </p:nvSpPr>
          <p:spPr bwMode="auto">
            <a:xfrm>
              <a:off x="463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8" name="Freeform 136"/>
            <p:cNvSpPr>
              <a:spLocks/>
            </p:cNvSpPr>
            <p:nvPr/>
          </p:nvSpPr>
          <p:spPr bwMode="auto">
            <a:xfrm>
              <a:off x="450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9" name="Freeform 135"/>
            <p:cNvSpPr>
              <a:spLocks/>
            </p:cNvSpPr>
            <p:nvPr/>
          </p:nvSpPr>
          <p:spPr bwMode="auto">
            <a:xfrm>
              <a:off x="436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0" name="Freeform 134"/>
            <p:cNvSpPr>
              <a:spLocks/>
            </p:cNvSpPr>
            <p:nvPr/>
          </p:nvSpPr>
          <p:spPr bwMode="auto">
            <a:xfrm>
              <a:off x="423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1" name="Freeform 133"/>
            <p:cNvSpPr>
              <a:spLocks/>
            </p:cNvSpPr>
            <p:nvPr/>
          </p:nvSpPr>
          <p:spPr bwMode="auto">
            <a:xfrm>
              <a:off x="409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2" name="Freeform 132"/>
            <p:cNvSpPr>
              <a:spLocks/>
            </p:cNvSpPr>
            <p:nvPr/>
          </p:nvSpPr>
          <p:spPr bwMode="auto">
            <a:xfrm>
              <a:off x="396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3" name="Freeform 131"/>
            <p:cNvSpPr>
              <a:spLocks/>
            </p:cNvSpPr>
            <p:nvPr/>
          </p:nvSpPr>
          <p:spPr bwMode="auto">
            <a:xfrm>
              <a:off x="383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4" name="Freeform 130"/>
            <p:cNvSpPr>
              <a:spLocks/>
            </p:cNvSpPr>
            <p:nvPr/>
          </p:nvSpPr>
          <p:spPr bwMode="auto">
            <a:xfrm>
              <a:off x="369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5" name="Freeform 129"/>
            <p:cNvSpPr>
              <a:spLocks/>
            </p:cNvSpPr>
            <p:nvPr/>
          </p:nvSpPr>
          <p:spPr bwMode="auto">
            <a:xfrm>
              <a:off x="356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6" name="Freeform 128"/>
            <p:cNvSpPr>
              <a:spLocks/>
            </p:cNvSpPr>
            <p:nvPr/>
          </p:nvSpPr>
          <p:spPr bwMode="auto">
            <a:xfrm>
              <a:off x="342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7" name="Freeform 127"/>
            <p:cNvSpPr>
              <a:spLocks/>
            </p:cNvSpPr>
            <p:nvPr/>
          </p:nvSpPr>
          <p:spPr bwMode="auto">
            <a:xfrm>
              <a:off x="329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8" name="Freeform 126"/>
            <p:cNvSpPr>
              <a:spLocks/>
            </p:cNvSpPr>
            <p:nvPr/>
          </p:nvSpPr>
          <p:spPr bwMode="auto">
            <a:xfrm>
              <a:off x="315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9" name="Freeform 125"/>
            <p:cNvSpPr>
              <a:spLocks/>
            </p:cNvSpPr>
            <p:nvPr/>
          </p:nvSpPr>
          <p:spPr bwMode="auto">
            <a:xfrm>
              <a:off x="302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0" name="Freeform 124"/>
            <p:cNvSpPr>
              <a:spLocks/>
            </p:cNvSpPr>
            <p:nvPr/>
          </p:nvSpPr>
          <p:spPr bwMode="auto">
            <a:xfrm>
              <a:off x="288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" name="Freeform 123"/>
            <p:cNvSpPr>
              <a:spLocks/>
            </p:cNvSpPr>
            <p:nvPr/>
          </p:nvSpPr>
          <p:spPr bwMode="auto">
            <a:xfrm>
              <a:off x="275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2" name="Freeform 122"/>
            <p:cNvSpPr>
              <a:spLocks/>
            </p:cNvSpPr>
            <p:nvPr/>
          </p:nvSpPr>
          <p:spPr bwMode="auto">
            <a:xfrm>
              <a:off x="262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3" name="Freeform 121"/>
            <p:cNvSpPr>
              <a:spLocks/>
            </p:cNvSpPr>
            <p:nvPr/>
          </p:nvSpPr>
          <p:spPr bwMode="auto">
            <a:xfrm>
              <a:off x="248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4" name="Freeform 120"/>
            <p:cNvSpPr>
              <a:spLocks/>
            </p:cNvSpPr>
            <p:nvPr/>
          </p:nvSpPr>
          <p:spPr bwMode="auto">
            <a:xfrm>
              <a:off x="235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5" name="Freeform 119"/>
            <p:cNvSpPr>
              <a:spLocks/>
            </p:cNvSpPr>
            <p:nvPr/>
          </p:nvSpPr>
          <p:spPr bwMode="auto">
            <a:xfrm>
              <a:off x="221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6" name="Freeform 118"/>
            <p:cNvSpPr>
              <a:spLocks/>
            </p:cNvSpPr>
            <p:nvPr/>
          </p:nvSpPr>
          <p:spPr bwMode="auto">
            <a:xfrm>
              <a:off x="208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7" name="Freeform 117"/>
            <p:cNvSpPr>
              <a:spLocks/>
            </p:cNvSpPr>
            <p:nvPr/>
          </p:nvSpPr>
          <p:spPr bwMode="auto">
            <a:xfrm>
              <a:off x="1948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8" name="Freeform 116"/>
            <p:cNvSpPr>
              <a:spLocks/>
            </p:cNvSpPr>
            <p:nvPr/>
          </p:nvSpPr>
          <p:spPr bwMode="auto">
            <a:xfrm>
              <a:off x="181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9" name="Freeform 115"/>
            <p:cNvSpPr>
              <a:spLocks/>
            </p:cNvSpPr>
            <p:nvPr/>
          </p:nvSpPr>
          <p:spPr bwMode="auto">
            <a:xfrm>
              <a:off x="167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0" name="Freeform 114"/>
            <p:cNvSpPr>
              <a:spLocks/>
            </p:cNvSpPr>
            <p:nvPr/>
          </p:nvSpPr>
          <p:spPr bwMode="auto">
            <a:xfrm>
              <a:off x="154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1" name="Freeform 113"/>
            <p:cNvSpPr>
              <a:spLocks/>
            </p:cNvSpPr>
            <p:nvPr/>
          </p:nvSpPr>
          <p:spPr bwMode="auto">
            <a:xfrm>
              <a:off x="141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2" name="Freeform 112"/>
            <p:cNvSpPr>
              <a:spLocks/>
            </p:cNvSpPr>
            <p:nvPr/>
          </p:nvSpPr>
          <p:spPr bwMode="auto">
            <a:xfrm>
              <a:off x="1276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3" name="Freeform 111"/>
            <p:cNvSpPr>
              <a:spLocks/>
            </p:cNvSpPr>
            <p:nvPr/>
          </p:nvSpPr>
          <p:spPr bwMode="auto">
            <a:xfrm>
              <a:off x="1142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4" name="Freeform 110"/>
            <p:cNvSpPr>
              <a:spLocks/>
            </p:cNvSpPr>
            <p:nvPr/>
          </p:nvSpPr>
          <p:spPr bwMode="auto">
            <a:xfrm>
              <a:off x="100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5" name="Freeform 109"/>
            <p:cNvSpPr>
              <a:spLocks/>
            </p:cNvSpPr>
            <p:nvPr/>
          </p:nvSpPr>
          <p:spPr bwMode="auto">
            <a:xfrm>
              <a:off x="873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6" name="Freeform 108"/>
            <p:cNvSpPr>
              <a:spLocks/>
            </p:cNvSpPr>
            <p:nvPr/>
          </p:nvSpPr>
          <p:spPr bwMode="auto">
            <a:xfrm>
              <a:off x="739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7" name="Freeform 107"/>
            <p:cNvSpPr>
              <a:spLocks/>
            </p:cNvSpPr>
            <p:nvPr/>
          </p:nvSpPr>
          <p:spPr bwMode="auto">
            <a:xfrm>
              <a:off x="604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8" name="Freeform 106"/>
            <p:cNvSpPr>
              <a:spLocks/>
            </p:cNvSpPr>
            <p:nvPr/>
          </p:nvSpPr>
          <p:spPr bwMode="auto">
            <a:xfrm>
              <a:off x="470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9" name="Freeform 105"/>
            <p:cNvSpPr>
              <a:spLocks/>
            </p:cNvSpPr>
            <p:nvPr/>
          </p:nvSpPr>
          <p:spPr bwMode="auto">
            <a:xfrm>
              <a:off x="335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0" name="Freeform 104"/>
            <p:cNvSpPr>
              <a:spLocks/>
            </p:cNvSpPr>
            <p:nvPr/>
          </p:nvSpPr>
          <p:spPr bwMode="auto">
            <a:xfrm>
              <a:off x="201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" name="Freeform 103"/>
            <p:cNvSpPr>
              <a:spLocks/>
            </p:cNvSpPr>
            <p:nvPr/>
          </p:nvSpPr>
          <p:spPr bwMode="auto">
            <a:xfrm>
              <a:off x="57" y="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" name="Freeform 102"/>
            <p:cNvSpPr>
              <a:spLocks/>
            </p:cNvSpPr>
            <p:nvPr/>
          </p:nvSpPr>
          <p:spPr bwMode="auto">
            <a:xfrm>
              <a:off x="67" y="55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4064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3" name="Freeform 101"/>
            <p:cNvSpPr>
              <a:spLocks/>
            </p:cNvSpPr>
            <p:nvPr/>
          </p:nvSpPr>
          <p:spPr bwMode="auto">
            <a:xfrm>
              <a:off x="1229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4" name="Freeform 100"/>
            <p:cNvSpPr>
              <a:spLocks/>
            </p:cNvSpPr>
            <p:nvPr/>
          </p:nvSpPr>
          <p:spPr bwMode="auto">
            <a:xfrm>
              <a:off x="1216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5" name="Freeform 99"/>
            <p:cNvSpPr>
              <a:spLocks/>
            </p:cNvSpPr>
            <p:nvPr/>
          </p:nvSpPr>
          <p:spPr bwMode="auto">
            <a:xfrm>
              <a:off x="1202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6" name="Freeform 98"/>
            <p:cNvSpPr>
              <a:spLocks/>
            </p:cNvSpPr>
            <p:nvPr/>
          </p:nvSpPr>
          <p:spPr bwMode="auto">
            <a:xfrm>
              <a:off x="1189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7" name="Freeform 97"/>
            <p:cNvSpPr>
              <a:spLocks/>
            </p:cNvSpPr>
            <p:nvPr/>
          </p:nvSpPr>
          <p:spPr bwMode="auto">
            <a:xfrm>
              <a:off x="1176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8" name="Freeform 96"/>
            <p:cNvSpPr>
              <a:spLocks/>
            </p:cNvSpPr>
            <p:nvPr/>
          </p:nvSpPr>
          <p:spPr bwMode="auto">
            <a:xfrm>
              <a:off x="1162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9" name="Freeform 95"/>
            <p:cNvSpPr>
              <a:spLocks/>
            </p:cNvSpPr>
            <p:nvPr/>
          </p:nvSpPr>
          <p:spPr bwMode="auto">
            <a:xfrm>
              <a:off x="1149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0" name="Freeform 94"/>
            <p:cNvSpPr>
              <a:spLocks/>
            </p:cNvSpPr>
            <p:nvPr/>
          </p:nvSpPr>
          <p:spPr bwMode="auto">
            <a:xfrm>
              <a:off x="1135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1" name="Freeform 93"/>
            <p:cNvSpPr>
              <a:spLocks/>
            </p:cNvSpPr>
            <p:nvPr/>
          </p:nvSpPr>
          <p:spPr bwMode="auto">
            <a:xfrm>
              <a:off x="1122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2" name="Freeform 92"/>
            <p:cNvSpPr>
              <a:spLocks/>
            </p:cNvSpPr>
            <p:nvPr/>
          </p:nvSpPr>
          <p:spPr bwMode="auto">
            <a:xfrm>
              <a:off x="1108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3" name="Freeform 91"/>
            <p:cNvSpPr>
              <a:spLocks/>
            </p:cNvSpPr>
            <p:nvPr/>
          </p:nvSpPr>
          <p:spPr bwMode="auto">
            <a:xfrm>
              <a:off x="1095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4" name="Freeform 90"/>
            <p:cNvSpPr>
              <a:spLocks/>
            </p:cNvSpPr>
            <p:nvPr/>
          </p:nvSpPr>
          <p:spPr bwMode="auto">
            <a:xfrm>
              <a:off x="1081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5" name="Freeform 89"/>
            <p:cNvSpPr>
              <a:spLocks/>
            </p:cNvSpPr>
            <p:nvPr/>
          </p:nvSpPr>
          <p:spPr bwMode="auto">
            <a:xfrm>
              <a:off x="1068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6" name="Freeform 88"/>
            <p:cNvSpPr>
              <a:spLocks/>
            </p:cNvSpPr>
            <p:nvPr/>
          </p:nvSpPr>
          <p:spPr bwMode="auto">
            <a:xfrm>
              <a:off x="1055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7" name="Freeform 87"/>
            <p:cNvSpPr>
              <a:spLocks/>
            </p:cNvSpPr>
            <p:nvPr/>
          </p:nvSpPr>
          <p:spPr bwMode="auto">
            <a:xfrm>
              <a:off x="1041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8" name="Freeform 86"/>
            <p:cNvSpPr>
              <a:spLocks/>
            </p:cNvSpPr>
            <p:nvPr/>
          </p:nvSpPr>
          <p:spPr bwMode="auto">
            <a:xfrm>
              <a:off x="1028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9" name="Freeform 85"/>
            <p:cNvSpPr>
              <a:spLocks/>
            </p:cNvSpPr>
            <p:nvPr/>
          </p:nvSpPr>
          <p:spPr bwMode="auto">
            <a:xfrm>
              <a:off x="1014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0" name="Freeform 84"/>
            <p:cNvSpPr>
              <a:spLocks/>
            </p:cNvSpPr>
            <p:nvPr/>
          </p:nvSpPr>
          <p:spPr bwMode="auto">
            <a:xfrm>
              <a:off x="1001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1" name="Freeform 83"/>
            <p:cNvSpPr>
              <a:spLocks/>
            </p:cNvSpPr>
            <p:nvPr/>
          </p:nvSpPr>
          <p:spPr bwMode="auto">
            <a:xfrm>
              <a:off x="987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" name="Freeform 82"/>
            <p:cNvSpPr>
              <a:spLocks/>
            </p:cNvSpPr>
            <p:nvPr/>
          </p:nvSpPr>
          <p:spPr bwMode="auto">
            <a:xfrm>
              <a:off x="974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3" name="Freeform 81"/>
            <p:cNvSpPr>
              <a:spLocks/>
            </p:cNvSpPr>
            <p:nvPr/>
          </p:nvSpPr>
          <p:spPr bwMode="auto">
            <a:xfrm>
              <a:off x="960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4" name="Freeform 80"/>
            <p:cNvSpPr>
              <a:spLocks/>
            </p:cNvSpPr>
            <p:nvPr/>
          </p:nvSpPr>
          <p:spPr bwMode="auto">
            <a:xfrm>
              <a:off x="947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5" name="Freeform 79"/>
            <p:cNvSpPr>
              <a:spLocks/>
            </p:cNvSpPr>
            <p:nvPr/>
          </p:nvSpPr>
          <p:spPr bwMode="auto">
            <a:xfrm>
              <a:off x="934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6" name="Freeform 78"/>
            <p:cNvSpPr>
              <a:spLocks/>
            </p:cNvSpPr>
            <p:nvPr/>
          </p:nvSpPr>
          <p:spPr bwMode="auto">
            <a:xfrm>
              <a:off x="920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7" name="Freeform 77"/>
            <p:cNvSpPr>
              <a:spLocks/>
            </p:cNvSpPr>
            <p:nvPr/>
          </p:nvSpPr>
          <p:spPr bwMode="auto">
            <a:xfrm>
              <a:off x="907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8" name="Freeform 76"/>
            <p:cNvSpPr>
              <a:spLocks/>
            </p:cNvSpPr>
            <p:nvPr/>
          </p:nvSpPr>
          <p:spPr bwMode="auto">
            <a:xfrm>
              <a:off x="893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9" name="Freeform 75"/>
            <p:cNvSpPr>
              <a:spLocks/>
            </p:cNvSpPr>
            <p:nvPr/>
          </p:nvSpPr>
          <p:spPr bwMode="auto">
            <a:xfrm>
              <a:off x="880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0" name="Freeform 74"/>
            <p:cNvSpPr>
              <a:spLocks/>
            </p:cNvSpPr>
            <p:nvPr/>
          </p:nvSpPr>
          <p:spPr bwMode="auto">
            <a:xfrm>
              <a:off x="866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1" name="Freeform 73"/>
            <p:cNvSpPr>
              <a:spLocks/>
            </p:cNvSpPr>
            <p:nvPr/>
          </p:nvSpPr>
          <p:spPr bwMode="auto">
            <a:xfrm>
              <a:off x="853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2" name="Freeform 72"/>
            <p:cNvSpPr>
              <a:spLocks/>
            </p:cNvSpPr>
            <p:nvPr/>
          </p:nvSpPr>
          <p:spPr bwMode="auto">
            <a:xfrm>
              <a:off x="840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3" name="Freeform 71"/>
            <p:cNvSpPr>
              <a:spLocks/>
            </p:cNvSpPr>
            <p:nvPr/>
          </p:nvSpPr>
          <p:spPr bwMode="auto">
            <a:xfrm>
              <a:off x="826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4" name="Freeform 70"/>
            <p:cNvSpPr>
              <a:spLocks/>
            </p:cNvSpPr>
            <p:nvPr/>
          </p:nvSpPr>
          <p:spPr bwMode="auto">
            <a:xfrm>
              <a:off x="813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5" name="Freeform 69"/>
            <p:cNvSpPr>
              <a:spLocks/>
            </p:cNvSpPr>
            <p:nvPr/>
          </p:nvSpPr>
          <p:spPr bwMode="auto">
            <a:xfrm>
              <a:off x="799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6" name="Freeform 68"/>
            <p:cNvSpPr>
              <a:spLocks/>
            </p:cNvSpPr>
            <p:nvPr/>
          </p:nvSpPr>
          <p:spPr bwMode="auto">
            <a:xfrm>
              <a:off x="786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7" name="Freeform 67"/>
            <p:cNvSpPr>
              <a:spLocks/>
            </p:cNvSpPr>
            <p:nvPr/>
          </p:nvSpPr>
          <p:spPr bwMode="auto">
            <a:xfrm>
              <a:off x="772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8" name="Freeform 66"/>
            <p:cNvSpPr>
              <a:spLocks/>
            </p:cNvSpPr>
            <p:nvPr/>
          </p:nvSpPr>
          <p:spPr bwMode="auto">
            <a:xfrm>
              <a:off x="759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9" name="Freeform 65"/>
            <p:cNvSpPr>
              <a:spLocks/>
            </p:cNvSpPr>
            <p:nvPr/>
          </p:nvSpPr>
          <p:spPr bwMode="auto">
            <a:xfrm>
              <a:off x="745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0" name="Freeform 64"/>
            <p:cNvSpPr>
              <a:spLocks/>
            </p:cNvSpPr>
            <p:nvPr/>
          </p:nvSpPr>
          <p:spPr bwMode="auto">
            <a:xfrm>
              <a:off x="732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1" name="Freeform 63"/>
            <p:cNvSpPr>
              <a:spLocks/>
            </p:cNvSpPr>
            <p:nvPr/>
          </p:nvSpPr>
          <p:spPr bwMode="auto">
            <a:xfrm>
              <a:off x="719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2" name="Freeform 62"/>
            <p:cNvSpPr>
              <a:spLocks/>
            </p:cNvSpPr>
            <p:nvPr/>
          </p:nvSpPr>
          <p:spPr bwMode="auto">
            <a:xfrm>
              <a:off x="705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" name="Freeform 61"/>
            <p:cNvSpPr>
              <a:spLocks/>
            </p:cNvSpPr>
            <p:nvPr/>
          </p:nvSpPr>
          <p:spPr bwMode="auto">
            <a:xfrm>
              <a:off x="692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" name="Freeform 60"/>
            <p:cNvSpPr>
              <a:spLocks/>
            </p:cNvSpPr>
            <p:nvPr/>
          </p:nvSpPr>
          <p:spPr bwMode="auto">
            <a:xfrm>
              <a:off x="678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" name="Freeform 59"/>
            <p:cNvSpPr>
              <a:spLocks/>
            </p:cNvSpPr>
            <p:nvPr/>
          </p:nvSpPr>
          <p:spPr bwMode="auto">
            <a:xfrm>
              <a:off x="665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6" name="Freeform 58"/>
            <p:cNvSpPr>
              <a:spLocks/>
            </p:cNvSpPr>
            <p:nvPr/>
          </p:nvSpPr>
          <p:spPr bwMode="auto">
            <a:xfrm>
              <a:off x="651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7" name="Freeform 57"/>
            <p:cNvSpPr>
              <a:spLocks/>
            </p:cNvSpPr>
            <p:nvPr/>
          </p:nvSpPr>
          <p:spPr bwMode="auto">
            <a:xfrm>
              <a:off x="638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8" name="Freeform 56"/>
            <p:cNvSpPr>
              <a:spLocks/>
            </p:cNvSpPr>
            <p:nvPr/>
          </p:nvSpPr>
          <p:spPr bwMode="auto">
            <a:xfrm>
              <a:off x="624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9" name="Freeform 55"/>
            <p:cNvSpPr>
              <a:spLocks/>
            </p:cNvSpPr>
            <p:nvPr/>
          </p:nvSpPr>
          <p:spPr bwMode="auto">
            <a:xfrm>
              <a:off x="611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0" name="Freeform 54"/>
            <p:cNvSpPr>
              <a:spLocks/>
            </p:cNvSpPr>
            <p:nvPr/>
          </p:nvSpPr>
          <p:spPr bwMode="auto">
            <a:xfrm>
              <a:off x="598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1" name="Freeform 53"/>
            <p:cNvSpPr>
              <a:spLocks/>
            </p:cNvSpPr>
            <p:nvPr/>
          </p:nvSpPr>
          <p:spPr bwMode="auto">
            <a:xfrm>
              <a:off x="584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2" name="Freeform 52"/>
            <p:cNvSpPr>
              <a:spLocks/>
            </p:cNvSpPr>
            <p:nvPr/>
          </p:nvSpPr>
          <p:spPr bwMode="auto">
            <a:xfrm>
              <a:off x="571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" name="Freeform 51"/>
            <p:cNvSpPr>
              <a:spLocks/>
            </p:cNvSpPr>
            <p:nvPr/>
          </p:nvSpPr>
          <p:spPr bwMode="auto">
            <a:xfrm>
              <a:off x="557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4" name="Freeform 50"/>
            <p:cNvSpPr>
              <a:spLocks/>
            </p:cNvSpPr>
            <p:nvPr/>
          </p:nvSpPr>
          <p:spPr bwMode="auto">
            <a:xfrm>
              <a:off x="544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" name="Freeform 49"/>
            <p:cNvSpPr>
              <a:spLocks/>
            </p:cNvSpPr>
            <p:nvPr/>
          </p:nvSpPr>
          <p:spPr bwMode="auto">
            <a:xfrm>
              <a:off x="530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6" name="Freeform 48"/>
            <p:cNvSpPr>
              <a:spLocks/>
            </p:cNvSpPr>
            <p:nvPr/>
          </p:nvSpPr>
          <p:spPr bwMode="auto">
            <a:xfrm>
              <a:off x="517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7" name="Freeform 47"/>
            <p:cNvSpPr>
              <a:spLocks/>
            </p:cNvSpPr>
            <p:nvPr/>
          </p:nvSpPr>
          <p:spPr bwMode="auto">
            <a:xfrm>
              <a:off x="503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8" name="Freeform 46"/>
            <p:cNvSpPr>
              <a:spLocks/>
            </p:cNvSpPr>
            <p:nvPr/>
          </p:nvSpPr>
          <p:spPr bwMode="auto">
            <a:xfrm>
              <a:off x="490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9" name="Freeform 45"/>
            <p:cNvSpPr>
              <a:spLocks/>
            </p:cNvSpPr>
            <p:nvPr/>
          </p:nvSpPr>
          <p:spPr bwMode="auto">
            <a:xfrm>
              <a:off x="477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0" name="Freeform 44"/>
            <p:cNvSpPr>
              <a:spLocks/>
            </p:cNvSpPr>
            <p:nvPr/>
          </p:nvSpPr>
          <p:spPr bwMode="auto">
            <a:xfrm>
              <a:off x="463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1" name="Freeform 43"/>
            <p:cNvSpPr>
              <a:spLocks/>
            </p:cNvSpPr>
            <p:nvPr/>
          </p:nvSpPr>
          <p:spPr bwMode="auto">
            <a:xfrm>
              <a:off x="450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2" name="Freeform 42"/>
            <p:cNvSpPr>
              <a:spLocks/>
            </p:cNvSpPr>
            <p:nvPr/>
          </p:nvSpPr>
          <p:spPr bwMode="auto">
            <a:xfrm>
              <a:off x="436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" name="Freeform 41"/>
            <p:cNvSpPr>
              <a:spLocks/>
            </p:cNvSpPr>
            <p:nvPr/>
          </p:nvSpPr>
          <p:spPr bwMode="auto">
            <a:xfrm>
              <a:off x="423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4" name="Freeform 40"/>
            <p:cNvSpPr>
              <a:spLocks/>
            </p:cNvSpPr>
            <p:nvPr/>
          </p:nvSpPr>
          <p:spPr bwMode="auto">
            <a:xfrm>
              <a:off x="409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5" name="Freeform 39"/>
            <p:cNvSpPr>
              <a:spLocks/>
            </p:cNvSpPr>
            <p:nvPr/>
          </p:nvSpPr>
          <p:spPr bwMode="auto">
            <a:xfrm>
              <a:off x="396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6" name="Freeform 38"/>
            <p:cNvSpPr>
              <a:spLocks/>
            </p:cNvSpPr>
            <p:nvPr/>
          </p:nvSpPr>
          <p:spPr bwMode="auto">
            <a:xfrm>
              <a:off x="383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7" name="Freeform 37"/>
            <p:cNvSpPr>
              <a:spLocks/>
            </p:cNvSpPr>
            <p:nvPr/>
          </p:nvSpPr>
          <p:spPr bwMode="auto">
            <a:xfrm>
              <a:off x="369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8" name="Freeform 36"/>
            <p:cNvSpPr>
              <a:spLocks/>
            </p:cNvSpPr>
            <p:nvPr/>
          </p:nvSpPr>
          <p:spPr bwMode="auto">
            <a:xfrm>
              <a:off x="356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9" name="Freeform 35"/>
            <p:cNvSpPr>
              <a:spLocks/>
            </p:cNvSpPr>
            <p:nvPr/>
          </p:nvSpPr>
          <p:spPr bwMode="auto">
            <a:xfrm>
              <a:off x="342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0" name="Freeform 34"/>
            <p:cNvSpPr>
              <a:spLocks/>
            </p:cNvSpPr>
            <p:nvPr/>
          </p:nvSpPr>
          <p:spPr bwMode="auto">
            <a:xfrm>
              <a:off x="329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1" name="Freeform 33"/>
            <p:cNvSpPr>
              <a:spLocks/>
            </p:cNvSpPr>
            <p:nvPr/>
          </p:nvSpPr>
          <p:spPr bwMode="auto">
            <a:xfrm>
              <a:off x="315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2" name="Freeform 32"/>
            <p:cNvSpPr>
              <a:spLocks/>
            </p:cNvSpPr>
            <p:nvPr/>
          </p:nvSpPr>
          <p:spPr bwMode="auto">
            <a:xfrm>
              <a:off x="302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3" name="Freeform 31"/>
            <p:cNvSpPr>
              <a:spLocks/>
            </p:cNvSpPr>
            <p:nvPr/>
          </p:nvSpPr>
          <p:spPr bwMode="auto">
            <a:xfrm>
              <a:off x="288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4" name="Freeform 30"/>
            <p:cNvSpPr>
              <a:spLocks/>
            </p:cNvSpPr>
            <p:nvPr/>
          </p:nvSpPr>
          <p:spPr bwMode="auto">
            <a:xfrm>
              <a:off x="275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5" name="Freeform 29"/>
            <p:cNvSpPr>
              <a:spLocks/>
            </p:cNvSpPr>
            <p:nvPr/>
          </p:nvSpPr>
          <p:spPr bwMode="auto">
            <a:xfrm>
              <a:off x="262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6" name="Freeform 28"/>
            <p:cNvSpPr>
              <a:spLocks/>
            </p:cNvSpPr>
            <p:nvPr/>
          </p:nvSpPr>
          <p:spPr bwMode="auto">
            <a:xfrm>
              <a:off x="248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7" name="Freeform 27"/>
            <p:cNvSpPr>
              <a:spLocks/>
            </p:cNvSpPr>
            <p:nvPr/>
          </p:nvSpPr>
          <p:spPr bwMode="auto">
            <a:xfrm>
              <a:off x="235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8" name="Freeform 26"/>
            <p:cNvSpPr>
              <a:spLocks/>
            </p:cNvSpPr>
            <p:nvPr/>
          </p:nvSpPr>
          <p:spPr bwMode="auto">
            <a:xfrm>
              <a:off x="221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9" name="Freeform 25"/>
            <p:cNvSpPr>
              <a:spLocks/>
            </p:cNvSpPr>
            <p:nvPr/>
          </p:nvSpPr>
          <p:spPr bwMode="auto">
            <a:xfrm>
              <a:off x="208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0" name="Freeform 24"/>
            <p:cNvSpPr>
              <a:spLocks/>
            </p:cNvSpPr>
            <p:nvPr/>
          </p:nvSpPr>
          <p:spPr bwMode="auto">
            <a:xfrm>
              <a:off x="1948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1" name="Freeform 23"/>
            <p:cNvSpPr>
              <a:spLocks/>
            </p:cNvSpPr>
            <p:nvPr/>
          </p:nvSpPr>
          <p:spPr bwMode="auto">
            <a:xfrm>
              <a:off x="181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2" name="Freeform 22"/>
            <p:cNvSpPr>
              <a:spLocks/>
            </p:cNvSpPr>
            <p:nvPr/>
          </p:nvSpPr>
          <p:spPr bwMode="auto">
            <a:xfrm>
              <a:off x="167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" name="Freeform 21"/>
            <p:cNvSpPr>
              <a:spLocks/>
            </p:cNvSpPr>
            <p:nvPr/>
          </p:nvSpPr>
          <p:spPr bwMode="auto">
            <a:xfrm>
              <a:off x="154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" name="Freeform 20"/>
            <p:cNvSpPr>
              <a:spLocks/>
            </p:cNvSpPr>
            <p:nvPr/>
          </p:nvSpPr>
          <p:spPr bwMode="auto">
            <a:xfrm>
              <a:off x="141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5" name="Freeform 19"/>
            <p:cNvSpPr>
              <a:spLocks/>
            </p:cNvSpPr>
            <p:nvPr/>
          </p:nvSpPr>
          <p:spPr bwMode="auto">
            <a:xfrm>
              <a:off x="1276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6" name="Freeform 18"/>
            <p:cNvSpPr>
              <a:spLocks/>
            </p:cNvSpPr>
            <p:nvPr/>
          </p:nvSpPr>
          <p:spPr bwMode="auto">
            <a:xfrm>
              <a:off x="1142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7" name="Freeform 17"/>
            <p:cNvSpPr>
              <a:spLocks/>
            </p:cNvSpPr>
            <p:nvPr/>
          </p:nvSpPr>
          <p:spPr bwMode="auto">
            <a:xfrm>
              <a:off x="100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8" name="Freeform 16"/>
            <p:cNvSpPr>
              <a:spLocks/>
            </p:cNvSpPr>
            <p:nvPr/>
          </p:nvSpPr>
          <p:spPr bwMode="auto">
            <a:xfrm>
              <a:off x="873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9" name="Freeform 15"/>
            <p:cNvSpPr>
              <a:spLocks/>
            </p:cNvSpPr>
            <p:nvPr/>
          </p:nvSpPr>
          <p:spPr bwMode="auto">
            <a:xfrm>
              <a:off x="739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0" name="Freeform 14"/>
            <p:cNvSpPr>
              <a:spLocks/>
            </p:cNvSpPr>
            <p:nvPr/>
          </p:nvSpPr>
          <p:spPr bwMode="auto">
            <a:xfrm>
              <a:off x="604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1" name="Freeform 13"/>
            <p:cNvSpPr>
              <a:spLocks/>
            </p:cNvSpPr>
            <p:nvPr/>
          </p:nvSpPr>
          <p:spPr bwMode="auto">
            <a:xfrm>
              <a:off x="470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2" name="Freeform 12"/>
            <p:cNvSpPr>
              <a:spLocks/>
            </p:cNvSpPr>
            <p:nvPr/>
          </p:nvSpPr>
          <p:spPr bwMode="auto">
            <a:xfrm>
              <a:off x="335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3" name="Freeform 11"/>
            <p:cNvSpPr>
              <a:spLocks/>
            </p:cNvSpPr>
            <p:nvPr/>
          </p:nvSpPr>
          <p:spPr bwMode="auto">
            <a:xfrm>
              <a:off x="201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4" name="Freeform 10"/>
            <p:cNvSpPr>
              <a:spLocks/>
            </p:cNvSpPr>
            <p:nvPr/>
          </p:nvSpPr>
          <p:spPr bwMode="auto">
            <a:xfrm>
              <a:off x="57" y="6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5" name="Freeform 9"/>
            <p:cNvSpPr>
              <a:spLocks/>
            </p:cNvSpPr>
            <p:nvPr/>
          </p:nvSpPr>
          <p:spPr bwMode="auto">
            <a:xfrm>
              <a:off x="67" y="63"/>
              <a:ext cx="77" cy="20"/>
            </a:xfrm>
            <a:custGeom>
              <a:avLst/>
              <a:gdLst>
                <a:gd name="T0" fmla="*/ 0 w 77"/>
                <a:gd name="T1" fmla="*/ 0 h 20"/>
                <a:gd name="T2" fmla="*/ 76 w 7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" h="20">
                  <a:moveTo>
                    <a:pt x="0" y="0"/>
                  </a:moveTo>
                  <a:lnTo>
                    <a:pt x="76" y="0"/>
                  </a:lnTo>
                </a:path>
              </a:pathLst>
            </a:custGeom>
            <a:noFill/>
            <a:ln w="2019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306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2520" cy="1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07" name="Freeform 7"/>
            <p:cNvSpPr>
              <a:spLocks/>
            </p:cNvSpPr>
            <p:nvPr/>
          </p:nvSpPr>
          <p:spPr bwMode="auto">
            <a:xfrm>
              <a:off x="68" y="56"/>
              <a:ext cx="12360" cy="20"/>
            </a:xfrm>
            <a:custGeom>
              <a:avLst/>
              <a:gdLst>
                <a:gd name="T0" fmla="*/ 0 w 12360"/>
                <a:gd name="T1" fmla="*/ 0 h 20"/>
                <a:gd name="T2" fmla="*/ 12360 w 1236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360" h="20">
                  <a:moveTo>
                    <a:pt x="0" y="0"/>
                  </a:moveTo>
                  <a:lnTo>
                    <a:pt x="12360" y="0"/>
                  </a:lnTo>
                </a:path>
              </a:pathLst>
            </a:custGeom>
            <a:noFill/>
            <a:ln w="25908">
              <a:solidFill>
                <a:srgbClr val="C0504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308" name="TextBox 2307"/>
          <p:cNvSpPr txBox="1"/>
          <p:nvPr/>
        </p:nvSpPr>
        <p:spPr>
          <a:xfrm>
            <a:off x="584041" y="1704353"/>
            <a:ext cx="113675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chemeClr val="accent5">
                    <a:lumMod val="50000"/>
                  </a:schemeClr>
                </a:solidFill>
              </a:rPr>
              <a:t>Friday </a:t>
            </a:r>
            <a:r>
              <a:rPr lang="en-US" b="1" u="sng" dirty="0" smtClean="0">
                <a:solidFill>
                  <a:schemeClr val="accent5">
                    <a:lumMod val="50000"/>
                  </a:schemeClr>
                </a:solidFill>
              </a:rPr>
              <a:t>4 </a:t>
            </a:r>
            <a:r>
              <a:rPr lang="en-US" b="1" u="sng" dirty="0">
                <a:solidFill>
                  <a:schemeClr val="accent5">
                    <a:lumMod val="50000"/>
                  </a:schemeClr>
                </a:solidFill>
              </a:rPr>
              <a:t>October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b="1" u="sng" dirty="0" smtClean="0">
                <a:solidFill>
                  <a:schemeClr val="accent5">
                    <a:lumMod val="50000"/>
                  </a:schemeClr>
                </a:solidFill>
              </a:rPr>
              <a:t>Thursday 10 </a:t>
            </a:r>
            <a:r>
              <a:rPr lang="en-US" b="1" u="sng" dirty="0">
                <a:solidFill>
                  <a:schemeClr val="accent5">
                    <a:lumMod val="50000"/>
                  </a:schemeClr>
                </a:solidFill>
              </a:rPr>
              <a:t>October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			</a:t>
            </a:r>
            <a:endParaRPr lang="en-US" b="1" u="sng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b="1" dirty="0" smtClean="0"/>
              <a:t>1330-1345 </a:t>
            </a:r>
            <a:r>
              <a:rPr lang="en-US" b="1" dirty="0"/>
              <a:t>– Proclamation Signing			</a:t>
            </a:r>
            <a:r>
              <a:rPr lang="en-US" b="1" dirty="0" smtClean="0"/>
              <a:t>1300-1500 </a:t>
            </a:r>
            <a:r>
              <a:rPr lang="en-US" b="1" dirty="0"/>
              <a:t>– </a:t>
            </a:r>
            <a:r>
              <a:rPr lang="en-US" b="1" dirty="0" smtClean="0"/>
              <a:t>Field House Base Gym</a:t>
            </a:r>
            <a:endParaRPr lang="en-US" b="1" dirty="0"/>
          </a:p>
          <a:p>
            <a:r>
              <a:rPr lang="en-US" dirty="0" smtClean="0"/>
              <a:t>Fire Station with Wing Commander/Sparky</a:t>
            </a:r>
            <a:r>
              <a:rPr lang="en-US" dirty="0"/>
              <a:t>		</a:t>
            </a:r>
            <a:r>
              <a:rPr lang="en-US" dirty="0" smtClean="0"/>
              <a:t>Commander’s firefighter </a:t>
            </a:r>
            <a:r>
              <a:rPr lang="en-US" dirty="0"/>
              <a:t>challenge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b="1" u="sng" dirty="0">
                <a:solidFill>
                  <a:schemeClr val="accent5">
                    <a:lumMod val="50000"/>
                  </a:schemeClr>
                </a:solidFill>
              </a:rPr>
              <a:t>Sunday </a:t>
            </a:r>
            <a:r>
              <a:rPr lang="en-US" b="1" u="sng" dirty="0" smtClean="0">
                <a:solidFill>
                  <a:schemeClr val="accent5">
                    <a:lumMod val="50000"/>
                  </a:schemeClr>
                </a:solidFill>
              </a:rPr>
              <a:t>6 </a:t>
            </a:r>
            <a:r>
              <a:rPr lang="en-US" b="1" u="sng" dirty="0">
                <a:solidFill>
                  <a:schemeClr val="accent5">
                    <a:lumMod val="50000"/>
                  </a:schemeClr>
                </a:solidFill>
              </a:rPr>
              <a:t>October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			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n-US" dirty="0" smtClean="0"/>
              <a:t>(</a:t>
            </a:r>
            <a:r>
              <a:rPr lang="en-US" dirty="0"/>
              <a:t>Event held at fire station if </a:t>
            </a:r>
            <a:endParaRPr lang="en-US" b="1" u="sng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b="1" dirty="0"/>
              <a:t>1300-1430 – Base Housing Parade			</a:t>
            </a:r>
            <a:r>
              <a:rPr lang="en-US" dirty="0"/>
              <a:t>inclement weather)</a:t>
            </a:r>
            <a:endParaRPr lang="en-US" b="1" dirty="0"/>
          </a:p>
          <a:p>
            <a:r>
              <a:rPr lang="en-US" dirty="0"/>
              <a:t>Fire truck parade through housing with Sparky		</a:t>
            </a:r>
            <a:r>
              <a:rPr lang="en-US" b="1" dirty="0"/>
              <a:t>TBD – Twining </a:t>
            </a:r>
            <a:r>
              <a:rPr lang="en-US" b="1" dirty="0" smtClean="0"/>
              <a:t>School</a:t>
            </a:r>
            <a:endParaRPr lang="en-US" dirty="0" smtClean="0"/>
          </a:p>
          <a:p>
            <a:r>
              <a:rPr lang="en-US" b="1" u="sng" dirty="0" smtClean="0">
                <a:solidFill>
                  <a:schemeClr val="accent5">
                    <a:lumMod val="50000"/>
                  </a:schemeClr>
                </a:solidFill>
              </a:rPr>
              <a:t>Monday 7 </a:t>
            </a:r>
            <a:r>
              <a:rPr lang="en-US" b="1" u="sng" dirty="0">
                <a:solidFill>
                  <a:schemeClr val="accent5">
                    <a:lumMod val="50000"/>
                  </a:schemeClr>
                </a:solidFill>
              </a:rPr>
              <a:t>October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dirty="0"/>
              <a:t>Contest winner pizza party</a:t>
            </a:r>
            <a:endParaRPr lang="en-US" b="1" dirty="0"/>
          </a:p>
          <a:p>
            <a:r>
              <a:rPr lang="en-US" b="1" dirty="0" smtClean="0"/>
              <a:t>0900 – 1100 Child Development Center</a:t>
            </a:r>
            <a:r>
              <a:rPr lang="en-US" b="1" dirty="0"/>
              <a:t>		</a:t>
            </a:r>
            <a:r>
              <a:rPr lang="en-US" b="1" u="sng" dirty="0">
                <a:solidFill>
                  <a:schemeClr val="accent5">
                    <a:lumMod val="50000"/>
                  </a:schemeClr>
                </a:solidFill>
              </a:rPr>
              <a:t>Friday </a:t>
            </a:r>
            <a:r>
              <a:rPr lang="en-US" b="1" u="sng" dirty="0" smtClean="0">
                <a:solidFill>
                  <a:schemeClr val="accent5">
                    <a:lumMod val="50000"/>
                  </a:schemeClr>
                </a:solidFill>
              </a:rPr>
              <a:t>11 October</a:t>
            </a:r>
            <a:endParaRPr lang="en-US" b="1" dirty="0" smtClean="0"/>
          </a:p>
          <a:p>
            <a:r>
              <a:rPr lang="en-US" dirty="0" smtClean="0"/>
              <a:t>Sparky visit and fire truck display                    	 </a:t>
            </a:r>
            <a:r>
              <a:rPr lang="en-US" dirty="0"/>
              <a:t>	</a:t>
            </a:r>
            <a:r>
              <a:rPr lang="en-US" b="1" i="1" dirty="0" smtClean="0"/>
              <a:t>1100-1400 </a:t>
            </a:r>
            <a:r>
              <a:rPr lang="en-US" b="1" i="1" dirty="0"/>
              <a:t>– Burger King Parking Lot</a:t>
            </a:r>
            <a:endParaRPr lang="en-US" dirty="0" smtClean="0"/>
          </a:p>
          <a:p>
            <a:r>
              <a:rPr lang="en-US" b="1" u="sng" dirty="0" smtClean="0">
                <a:solidFill>
                  <a:schemeClr val="accent5">
                    <a:lumMod val="50000"/>
                  </a:schemeClr>
                </a:solidFill>
              </a:rPr>
              <a:t>Tuesday </a:t>
            </a:r>
            <a:r>
              <a:rPr lang="en-US" b="1" u="sng" dirty="0">
                <a:solidFill>
                  <a:schemeClr val="accent5">
                    <a:lumMod val="50000"/>
                  </a:schemeClr>
                </a:solidFill>
              </a:rPr>
              <a:t>8 October </a:t>
            </a:r>
            <a:r>
              <a:rPr lang="en-US" dirty="0" smtClean="0"/>
              <a:t>			</a:t>
            </a:r>
            <a:r>
              <a:rPr lang="en-US" dirty="0"/>
              <a:t>		</a:t>
            </a:r>
            <a:r>
              <a:rPr lang="en-US" i="1" dirty="0"/>
              <a:t>Car fire </a:t>
            </a:r>
            <a:r>
              <a:rPr lang="en-US" i="1" dirty="0" smtClean="0"/>
              <a:t>demo and Fire Safety Trailer</a:t>
            </a:r>
          </a:p>
          <a:p>
            <a:r>
              <a:rPr lang="en-US" b="1" dirty="0" smtClean="0"/>
              <a:t>0845 – 1200 -  Twining School			</a:t>
            </a:r>
            <a:r>
              <a:rPr lang="en-US" b="1" i="1" u="sng" dirty="0" smtClean="0">
                <a:solidFill>
                  <a:schemeClr val="accent5">
                    <a:lumMod val="50000"/>
                  </a:schemeClr>
                </a:solidFill>
              </a:rPr>
              <a:t>Saturday 12 </a:t>
            </a:r>
            <a:r>
              <a:rPr lang="en-US" b="1" i="1" u="sng" dirty="0">
                <a:solidFill>
                  <a:schemeClr val="accent5">
                    <a:lumMod val="50000"/>
                  </a:schemeClr>
                </a:solidFill>
              </a:rPr>
              <a:t>October</a:t>
            </a:r>
            <a:endParaRPr lang="en-US" b="1" dirty="0" smtClean="0"/>
          </a:p>
          <a:p>
            <a:r>
              <a:rPr lang="en-US" dirty="0" smtClean="0"/>
              <a:t>Fire </a:t>
            </a:r>
            <a:r>
              <a:rPr lang="en-US" dirty="0"/>
              <a:t>safety trailer and fire truck display with Sparky. </a:t>
            </a:r>
            <a:r>
              <a:rPr lang="en-US" dirty="0" smtClean="0"/>
              <a:t>	</a:t>
            </a:r>
            <a:r>
              <a:rPr lang="en-US" b="1" dirty="0"/>
              <a:t>1000-1300 – Fire Department Open </a:t>
            </a:r>
            <a:r>
              <a:rPr lang="en-US" b="1" dirty="0" smtClean="0"/>
              <a:t>House</a:t>
            </a:r>
            <a:endParaRPr lang="en-US" dirty="0" smtClean="0"/>
          </a:p>
          <a:p>
            <a:r>
              <a:rPr lang="en-US" dirty="0"/>
              <a:t>Coloring and poster contest begins	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		</a:t>
            </a:r>
            <a:r>
              <a:rPr lang="en-US" dirty="0"/>
              <a:t> Free pancake breakfast, station tour, bouncy house,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b="1" u="sng" dirty="0">
                <a:solidFill>
                  <a:schemeClr val="accent5">
                    <a:lumMod val="50000"/>
                  </a:schemeClr>
                </a:solidFill>
              </a:rPr>
              <a:t>Wednesday 9 October </a:t>
            </a:r>
            <a:r>
              <a:rPr lang="en-US" dirty="0"/>
              <a:t>			 </a:t>
            </a:r>
            <a:r>
              <a:rPr lang="en-US" dirty="0" smtClean="0"/>
              <a:t>                 kids </a:t>
            </a:r>
            <a:r>
              <a:rPr lang="en-US" dirty="0"/>
              <a:t>firefighter challenge, fire safety trailer</a:t>
            </a:r>
            <a:r>
              <a:rPr lang="en-US" dirty="0" smtClean="0"/>
              <a:t>,	</a:t>
            </a:r>
            <a:endParaRPr lang="en-US" dirty="0"/>
          </a:p>
          <a:p>
            <a:r>
              <a:rPr lang="en-US" b="1" dirty="0" smtClean="0">
                <a:latin typeface="Arial Narrow" panose="020B0606020202030204" pitchFamily="34" charset="0"/>
              </a:rPr>
              <a:t>1030-1130 </a:t>
            </a:r>
            <a:r>
              <a:rPr lang="en-US" b="1" dirty="0">
                <a:latin typeface="Arial Narrow" panose="020B0606020202030204" pitchFamily="34" charset="0"/>
              </a:rPr>
              <a:t>– </a:t>
            </a:r>
            <a:r>
              <a:rPr lang="en-US" b="1" dirty="0" smtClean="0">
                <a:latin typeface="Arial Narrow" panose="020B0606020202030204" pitchFamily="34" charset="0"/>
              </a:rPr>
              <a:t>Community Activity Center			 </a:t>
            </a:r>
            <a:r>
              <a:rPr lang="en-US" dirty="0" smtClean="0"/>
              <a:t>fire </a:t>
            </a:r>
            <a:r>
              <a:rPr lang="en-US" dirty="0"/>
              <a:t>extinguisher trainer and </a:t>
            </a:r>
            <a:r>
              <a:rPr lang="en-US" dirty="0" smtClean="0"/>
              <a:t>Sparky</a:t>
            </a:r>
            <a:endParaRPr lang="en-US" b="1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Story time w/ Sparky followed by fire truck </a:t>
            </a:r>
            <a:r>
              <a:rPr lang="en-US" dirty="0" smtClean="0">
                <a:latin typeface="Arial Narrow" panose="020B0606020202030204" pitchFamily="34" charset="0"/>
              </a:rPr>
              <a:t>display</a:t>
            </a:r>
            <a:endParaRPr lang="en-US" b="1" dirty="0" smtClean="0"/>
          </a:p>
          <a:p>
            <a:r>
              <a:rPr lang="en-US" b="1" dirty="0" smtClean="0"/>
              <a:t>1500 – 1730 Youth Center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				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 smtClean="0"/>
              <a:t>Fire safety trailer, hose house, fire truck display</a:t>
            </a:r>
            <a:r>
              <a:rPr lang="en-US" b="1" dirty="0" smtClean="0"/>
              <a:t>		</a:t>
            </a:r>
            <a:r>
              <a:rPr lang="en-US" dirty="0"/>
              <a:t>	</a:t>
            </a:r>
            <a:r>
              <a:rPr lang="en-US" dirty="0" smtClean="0"/>
              <a:t>				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4235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159</Words>
  <Application>Microsoft Office PowerPoint</Application>
  <PresentationFormat>Widescreen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Office Theme</vt:lpstr>
      <vt:lpstr>Fire Prevention Week Activities 6-12 October 2019</vt:lpstr>
      <vt:lpstr>Fire Prevention Week Activities 6-12 October 2019 </vt:lpstr>
    </vt:vector>
  </TitlesOfParts>
  <Company>U.S. 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 Prevention  Week Activities 7-13 October 2018</dc:title>
  <dc:creator>WILLIAMS, BRIAN L MSgt USAF AFSPC 13 SWS/CEF</dc:creator>
  <cp:lastModifiedBy>MARTINEZ, ELORA J SrA USAF ACC 319 ABW/PA</cp:lastModifiedBy>
  <cp:revision>31</cp:revision>
  <cp:lastPrinted>2019-09-17T15:14:08Z</cp:lastPrinted>
  <dcterms:created xsi:type="dcterms:W3CDTF">2018-09-13T15:11:52Z</dcterms:created>
  <dcterms:modified xsi:type="dcterms:W3CDTF">2019-10-03T12:43:07Z</dcterms:modified>
</cp:coreProperties>
</file>